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4" r:id="rId3"/>
    <p:sldId id="284" r:id="rId4"/>
    <p:sldId id="291" r:id="rId5"/>
    <p:sldId id="293" r:id="rId6"/>
    <p:sldId id="297" r:id="rId7"/>
    <p:sldId id="298" r:id="rId8"/>
    <p:sldId id="286" r:id="rId9"/>
    <p:sldId id="296" r:id="rId10"/>
    <p:sldId id="287" r:id="rId11"/>
    <p:sldId id="288" r:id="rId12"/>
    <p:sldId id="289" r:id="rId13"/>
    <p:sldId id="257" r:id="rId14"/>
    <p:sldId id="258" r:id="rId15"/>
    <p:sldId id="259" r:id="rId16"/>
    <p:sldId id="260" r:id="rId17"/>
    <p:sldId id="271" r:id="rId18"/>
    <p:sldId id="270" r:id="rId19"/>
    <p:sldId id="272" r:id="rId20"/>
    <p:sldId id="263" r:id="rId21"/>
    <p:sldId id="269" r:id="rId22"/>
    <p:sldId id="274" r:id="rId23"/>
    <p:sldId id="276" r:id="rId24"/>
    <p:sldId id="299" r:id="rId25"/>
    <p:sldId id="302" r:id="rId26"/>
    <p:sldId id="277" r:id="rId27"/>
    <p:sldId id="278" r:id="rId28"/>
    <p:sldId id="280" r:id="rId29"/>
    <p:sldId id="300" r:id="rId30"/>
    <p:sldId id="290" r:id="rId31"/>
    <p:sldId id="279" r:id="rId32"/>
    <p:sldId id="261" r:id="rId33"/>
    <p:sldId id="262" r:id="rId34"/>
    <p:sldId id="264" r:id="rId35"/>
    <p:sldId id="265" r:id="rId36"/>
    <p:sldId id="266" r:id="rId37"/>
    <p:sldId id="267" r:id="rId38"/>
    <p:sldId id="268" r:id="rId39"/>
    <p:sldId id="273" r:id="rId40"/>
    <p:sldId id="282" r:id="rId41"/>
    <p:sldId id="283" r:id="rId42"/>
    <p:sldId id="281" r:id="rId43"/>
    <p:sldId id="285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 хорошем</c:v>
                </c:pt>
                <c:pt idx="1">
                  <c:v>в удовлетворительном</c:v>
                </c:pt>
                <c:pt idx="2">
                  <c:v>в плохом</c:v>
                </c:pt>
                <c:pt idx="3">
                  <c:v>затрудняюсь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36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 хорошем</c:v>
                </c:pt>
                <c:pt idx="1">
                  <c:v>в удовлетворительном</c:v>
                </c:pt>
                <c:pt idx="2">
                  <c:v>в плохом</c:v>
                </c:pt>
                <c:pt idx="3">
                  <c:v>затрудняюсь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45</c:v>
                </c:pt>
                <c:pt idx="2">
                  <c:v>43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 хорошем</c:v>
                </c:pt>
                <c:pt idx="1">
                  <c:v>в удовлетворительном</c:v>
                </c:pt>
                <c:pt idx="2">
                  <c:v>в плохом</c:v>
                </c:pt>
                <c:pt idx="3">
                  <c:v>затрудняюсь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48</c:v>
                </c:pt>
                <c:pt idx="2">
                  <c:v>31</c:v>
                </c:pt>
                <c:pt idx="3">
                  <c:v>7</c:v>
                </c:pt>
              </c:numCache>
            </c:numRef>
          </c:val>
        </c:ser>
        <c:shape val="cylinder"/>
        <c:axId val="116387840"/>
        <c:axId val="116389376"/>
        <c:axId val="0"/>
      </c:bar3DChart>
      <c:catAx>
        <c:axId val="116387840"/>
        <c:scaling>
          <c:orientation val="minMax"/>
        </c:scaling>
        <c:axPos val="b"/>
        <c:tickLblPos val="nextTo"/>
        <c:crossAx val="116389376"/>
        <c:crosses val="autoZero"/>
        <c:auto val="1"/>
        <c:lblAlgn val="ctr"/>
        <c:lblOffset val="100"/>
      </c:catAx>
      <c:valAx>
        <c:axId val="116389376"/>
        <c:scaling>
          <c:orientation val="minMax"/>
        </c:scaling>
        <c:axPos val="l"/>
        <c:majorGridlines/>
        <c:numFmt formatCode="General" sourceLinked="1"/>
        <c:tickLblPos val="nextTo"/>
        <c:crossAx val="1163878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учат лучше</c:v>
                </c:pt>
                <c:pt idx="1">
                  <c:v>учат хуже</c:v>
                </c:pt>
                <c:pt idx="2">
                  <c:v>учат так же</c:v>
                </c:pt>
                <c:pt idx="3">
                  <c:v>затрудняюсь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32</c:v>
                </c:pt>
                <c:pt idx="2">
                  <c:v>25</c:v>
                </c:pt>
                <c:pt idx="3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учат лучше</c:v>
                </c:pt>
                <c:pt idx="1">
                  <c:v>учат хуже</c:v>
                </c:pt>
                <c:pt idx="2">
                  <c:v>учат так же</c:v>
                </c:pt>
                <c:pt idx="3">
                  <c:v>затрудняюсь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48</c:v>
                </c:pt>
                <c:pt idx="2">
                  <c:v>21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учат лучше</c:v>
                </c:pt>
                <c:pt idx="1">
                  <c:v>учат хуже</c:v>
                </c:pt>
                <c:pt idx="2">
                  <c:v>учат так же</c:v>
                </c:pt>
                <c:pt idx="3">
                  <c:v>затрудняюсь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</c:v>
                </c:pt>
                <c:pt idx="1">
                  <c:v>53</c:v>
                </c:pt>
                <c:pt idx="2">
                  <c:v>20</c:v>
                </c:pt>
                <c:pt idx="3">
                  <c:v>14</c:v>
                </c:pt>
              </c:numCache>
            </c:numRef>
          </c:val>
        </c:ser>
        <c:shape val="cylinder"/>
        <c:axId val="116948992"/>
        <c:axId val="116950528"/>
        <c:axId val="0"/>
      </c:bar3DChart>
      <c:catAx>
        <c:axId val="116948992"/>
        <c:scaling>
          <c:orientation val="minMax"/>
        </c:scaling>
        <c:axPos val="b"/>
        <c:tickLblPos val="nextTo"/>
        <c:crossAx val="116950528"/>
        <c:crosses val="autoZero"/>
        <c:auto val="1"/>
        <c:lblAlgn val="ctr"/>
        <c:lblOffset val="100"/>
      </c:catAx>
      <c:valAx>
        <c:axId val="116950528"/>
        <c:scaling>
          <c:orientation val="minMax"/>
        </c:scaling>
        <c:axPos val="l"/>
        <c:majorGridlines/>
        <c:numFmt formatCode="General" sourceLinked="1"/>
        <c:tickLblPos val="nextTo"/>
        <c:crossAx val="1169489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престижная</c:v>
                </c:pt>
                <c:pt idx="1">
                  <c:v>обычная</c:v>
                </c:pt>
                <c:pt idx="2">
                  <c:v>непрестижная</c:v>
                </c:pt>
                <c:pt idx="3">
                  <c:v>затрудняюсь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38</c:v>
                </c:pt>
                <c:pt idx="2">
                  <c:v>35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престижная</c:v>
                </c:pt>
                <c:pt idx="1">
                  <c:v>обычная</c:v>
                </c:pt>
                <c:pt idx="2">
                  <c:v>непрестижная</c:v>
                </c:pt>
                <c:pt idx="3">
                  <c:v>затрудняюсь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</c:v>
                </c:pt>
                <c:pt idx="1">
                  <c:v>47</c:v>
                </c:pt>
                <c:pt idx="2">
                  <c:v>27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престижная</c:v>
                </c:pt>
                <c:pt idx="1">
                  <c:v>обычная</c:v>
                </c:pt>
                <c:pt idx="2">
                  <c:v>непрестижная</c:v>
                </c:pt>
                <c:pt idx="3">
                  <c:v>затрудняюсь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21</c:v>
                </c:pt>
                <c:pt idx="1">
                  <c:v>37</c:v>
                </c:pt>
                <c:pt idx="2">
                  <c:v>37</c:v>
                </c:pt>
                <c:pt idx="3">
                  <c:v>5</c:v>
                </c:pt>
              </c:numCache>
            </c:numRef>
          </c:val>
        </c:ser>
        <c:shape val="cylinder"/>
        <c:axId val="117613696"/>
        <c:axId val="117615232"/>
        <c:axId val="0"/>
      </c:bar3DChart>
      <c:catAx>
        <c:axId val="117613696"/>
        <c:scaling>
          <c:orientation val="minMax"/>
        </c:scaling>
        <c:axPos val="b"/>
        <c:tickLblPos val="nextTo"/>
        <c:crossAx val="117615232"/>
        <c:crosses val="autoZero"/>
        <c:auto val="1"/>
        <c:lblAlgn val="ctr"/>
        <c:lblOffset val="100"/>
      </c:catAx>
      <c:valAx>
        <c:axId val="117615232"/>
        <c:scaling>
          <c:orientation val="minMax"/>
        </c:scaling>
        <c:axPos val="l"/>
        <c:majorGridlines/>
        <c:numFmt formatCode="General" sourceLinked="1"/>
        <c:tickLblPos val="nextTo"/>
        <c:crossAx val="117613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717A7-1CD7-43B8-B847-E16519C72ED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30D0AF91-9C54-4658-B6E8-24D9C7CD30B4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Личностным:</a:t>
          </a:r>
          <a:r>
            <a:rPr lang="ru-RU" dirty="0" smtClean="0"/>
            <a:t>  готовность и способность  к саморазвитию и  самоопределению, </a:t>
          </a:r>
          <a:r>
            <a:rPr lang="ru-RU" dirty="0" err="1" smtClean="0"/>
            <a:t>сформированность</a:t>
          </a:r>
          <a:r>
            <a:rPr lang="ru-RU" dirty="0" smtClean="0"/>
            <a:t>  мотивации к обучению…, системы значимых социальных и межличностных отношений,  установок, отражающих  гражданские позиции в деятельности… правосознание, способность ставить цели и строить жизненные планы, способность к осознанию российской идентичности в поликультурном социуме;</a:t>
          </a:r>
        </a:p>
      </dgm:t>
    </dgm:pt>
    <dgm:pt modelId="{AD60A926-62F2-4CAD-BC13-869DE9DF7448}" type="parTrans" cxnId="{D0C89809-0794-4675-92F1-F3C86D4AA63E}">
      <dgm:prSet/>
      <dgm:spPr/>
      <dgm:t>
        <a:bodyPr/>
        <a:lstStyle/>
        <a:p>
          <a:endParaRPr lang="ru-RU"/>
        </a:p>
      </dgm:t>
    </dgm:pt>
    <dgm:pt modelId="{286D6217-9907-445C-A910-E9E3D168AC1E}" type="sibTrans" cxnId="{D0C89809-0794-4675-92F1-F3C86D4AA63E}">
      <dgm:prSet/>
      <dgm:spPr/>
      <dgm:t>
        <a:bodyPr/>
        <a:lstStyle/>
        <a:p>
          <a:endParaRPr lang="ru-RU"/>
        </a:p>
      </dgm:t>
    </dgm:pt>
    <dgm:pt modelId="{D3816235-6E83-4A65-AB93-2FC9B2C85D5D}">
      <dgm:prSet custT="1"/>
      <dgm:spPr/>
      <dgm:t>
        <a:bodyPr/>
        <a:lstStyle/>
        <a:p>
          <a:r>
            <a:rPr lang="ru-RU" sz="1700" b="1" dirty="0" err="1" smtClean="0">
              <a:solidFill>
                <a:srgbClr val="C00000"/>
              </a:solidFill>
            </a:rPr>
            <a:t>Метапредметным</a:t>
          </a:r>
          <a:r>
            <a:rPr lang="ru-RU" sz="1700" b="1" dirty="0" smtClean="0">
              <a:solidFill>
                <a:srgbClr val="C00000"/>
              </a:solidFill>
            </a:rPr>
            <a:t> : </a:t>
          </a:r>
          <a:r>
            <a:rPr lang="ru-RU" sz="1700" dirty="0" smtClean="0"/>
            <a:t>освоение  </a:t>
          </a:r>
          <a:r>
            <a:rPr lang="ru-RU" sz="1700" dirty="0" err="1" smtClean="0"/>
            <a:t>межпредметных</a:t>
          </a:r>
          <a:r>
            <a:rPr lang="ru-RU" sz="1700" dirty="0" smtClean="0"/>
            <a:t> понятий  и  УУД  (регулятивные, познавательные, коммуникативные), их использование в учебной, познавательной и социальной практике, самостоятельность планирования …. учебной деятельности и организации учебного сотрудничества с педагогами и сверстниками, построение индивидуальной образовательной траектории;</a:t>
          </a:r>
        </a:p>
      </dgm:t>
    </dgm:pt>
    <dgm:pt modelId="{317849A9-8752-46BF-BE7F-C31361D16542}" type="parTrans" cxnId="{6A3E2B0A-BB12-418B-80C5-FE7A0D25C7D2}">
      <dgm:prSet/>
      <dgm:spPr/>
      <dgm:t>
        <a:bodyPr/>
        <a:lstStyle/>
        <a:p>
          <a:endParaRPr lang="ru-RU"/>
        </a:p>
      </dgm:t>
    </dgm:pt>
    <dgm:pt modelId="{BB0A93E7-BC2C-4522-B16E-1A897B33B3A3}" type="sibTrans" cxnId="{6A3E2B0A-BB12-418B-80C5-FE7A0D25C7D2}">
      <dgm:prSet/>
      <dgm:spPr/>
      <dgm:t>
        <a:bodyPr/>
        <a:lstStyle/>
        <a:p>
          <a:endParaRPr lang="ru-RU"/>
        </a:p>
      </dgm:t>
    </dgm:pt>
    <dgm:pt modelId="{0A4B2BCC-9275-4648-8488-CC2423FB498B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Предметным:</a:t>
          </a:r>
          <a:r>
            <a:rPr lang="ru-RU" sz="1600" dirty="0" smtClean="0"/>
            <a:t>  освоенные умения, специфические для данной предметной области, виды деятельности по получению нового знания в рамках учебного предмета, его преобразованию и применению в учебных, учебно-проектных и социально-проектных ситуациях, формирование научного типа мышления, научных представлений о ключевых теориях, типах и видах отношений, владение научной терминологией, ключевыми понятиями, методами и приемами.</a:t>
          </a:r>
        </a:p>
      </dgm:t>
    </dgm:pt>
    <dgm:pt modelId="{FAF768E3-0EFD-470F-9F28-0EC39FEBCF5F}" type="parTrans" cxnId="{62CCE3B4-C6D2-4A2B-A48E-37A0C6E96774}">
      <dgm:prSet/>
      <dgm:spPr/>
      <dgm:t>
        <a:bodyPr/>
        <a:lstStyle/>
        <a:p>
          <a:endParaRPr lang="ru-RU"/>
        </a:p>
      </dgm:t>
    </dgm:pt>
    <dgm:pt modelId="{07BB4CD6-ABD9-4747-B3A9-814DB42EA329}" type="sibTrans" cxnId="{62CCE3B4-C6D2-4A2B-A48E-37A0C6E96774}">
      <dgm:prSet/>
      <dgm:spPr/>
      <dgm:t>
        <a:bodyPr/>
        <a:lstStyle/>
        <a:p>
          <a:endParaRPr lang="ru-RU"/>
        </a:p>
      </dgm:t>
    </dgm:pt>
    <dgm:pt modelId="{9140F06C-A84C-46B1-A848-44C91B75545D}" type="pres">
      <dgm:prSet presAssocID="{0F6717A7-1CD7-43B8-B847-E16519C72ED3}" presName="linearFlow" presStyleCnt="0">
        <dgm:presLayoutVars>
          <dgm:dir/>
          <dgm:resizeHandles val="exact"/>
        </dgm:presLayoutVars>
      </dgm:prSet>
      <dgm:spPr/>
    </dgm:pt>
    <dgm:pt modelId="{1E7B2A47-92E4-4DA6-BD49-F3EDAC373566}" type="pres">
      <dgm:prSet presAssocID="{30D0AF91-9C54-4658-B6E8-24D9C7CD30B4}" presName="composite" presStyleCnt="0"/>
      <dgm:spPr/>
    </dgm:pt>
    <dgm:pt modelId="{529B84EF-61C7-4668-AE7B-3E3FEB60186F}" type="pres">
      <dgm:prSet presAssocID="{30D0AF91-9C54-4658-B6E8-24D9C7CD30B4}" presName="imgShp" presStyleLbl="fgImgPlace1" presStyleIdx="0" presStyleCnt="3" custScaleX="94631" custLinFactX="-46992" custLinFactNeighborX="-100000"/>
      <dgm:spPr/>
    </dgm:pt>
    <dgm:pt modelId="{29D8B9E0-0A84-40A1-856D-891D151F29B0}" type="pres">
      <dgm:prSet presAssocID="{30D0AF91-9C54-4658-B6E8-24D9C7CD30B4}" presName="txShp" presStyleLbl="node1" presStyleIdx="0" presStyleCnt="3" custScaleX="144634" custScaleY="188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55779-EA59-4C36-8506-4FA5F1A8F0EE}" type="pres">
      <dgm:prSet presAssocID="{286D6217-9907-445C-A910-E9E3D168AC1E}" presName="spacing" presStyleCnt="0"/>
      <dgm:spPr/>
    </dgm:pt>
    <dgm:pt modelId="{3450D798-0F9D-4EAD-A598-1A14FF72BBE0}" type="pres">
      <dgm:prSet presAssocID="{D3816235-6E83-4A65-AB93-2FC9B2C85D5D}" presName="composite" presStyleCnt="0"/>
      <dgm:spPr/>
    </dgm:pt>
    <dgm:pt modelId="{634CD91F-A160-4E9F-BE2C-6C2AC3C27074}" type="pres">
      <dgm:prSet presAssocID="{D3816235-6E83-4A65-AB93-2FC9B2C85D5D}" presName="imgShp" presStyleLbl="fgImgPlace1" presStyleIdx="1" presStyleCnt="3" custLinFactX="-54122" custLinFactNeighborX="-100000"/>
      <dgm:spPr/>
    </dgm:pt>
    <dgm:pt modelId="{23CBFF3E-81FB-46A4-B878-33DAA170B4A8}" type="pres">
      <dgm:prSet presAssocID="{D3816235-6E83-4A65-AB93-2FC9B2C85D5D}" presName="txShp" presStyleLbl="node1" presStyleIdx="1" presStyleCnt="3" custScaleX="144635" custScaleY="218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E6834-DAAA-4AF3-B83F-3DD8FEFB1A61}" type="pres">
      <dgm:prSet presAssocID="{BB0A93E7-BC2C-4522-B16E-1A897B33B3A3}" presName="spacing" presStyleCnt="0"/>
      <dgm:spPr/>
    </dgm:pt>
    <dgm:pt modelId="{0869F8A5-8CDF-4FBD-A7D4-97024565B57B}" type="pres">
      <dgm:prSet presAssocID="{0A4B2BCC-9275-4648-8488-CC2423FB498B}" presName="composite" presStyleCnt="0"/>
      <dgm:spPr/>
    </dgm:pt>
    <dgm:pt modelId="{52066AD0-4D1A-4BAB-B895-D13F0D5CCBF9}" type="pres">
      <dgm:prSet presAssocID="{0A4B2BCC-9275-4648-8488-CC2423FB498B}" presName="imgShp" presStyleLbl="fgImgPlace1" presStyleIdx="2" presStyleCnt="3" custLinFactX="-44307" custLinFactNeighborX="-100000"/>
      <dgm:spPr/>
    </dgm:pt>
    <dgm:pt modelId="{014A2081-9F8D-4BE4-AD82-18FD20A6C549}" type="pres">
      <dgm:prSet presAssocID="{0A4B2BCC-9275-4648-8488-CC2423FB498B}" presName="txShp" presStyleLbl="node1" presStyleIdx="2" presStyleCnt="3" custScaleX="147325" custScaleY="252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CE3B4-C6D2-4A2B-A48E-37A0C6E96774}" srcId="{0F6717A7-1CD7-43B8-B847-E16519C72ED3}" destId="{0A4B2BCC-9275-4648-8488-CC2423FB498B}" srcOrd="2" destOrd="0" parTransId="{FAF768E3-0EFD-470F-9F28-0EC39FEBCF5F}" sibTransId="{07BB4CD6-ABD9-4747-B3A9-814DB42EA329}"/>
    <dgm:cxn modelId="{4D3F8BE9-A2CC-415F-A2D2-8A7519A1CC1C}" type="presOf" srcId="{0A4B2BCC-9275-4648-8488-CC2423FB498B}" destId="{014A2081-9F8D-4BE4-AD82-18FD20A6C549}" srcOrd="0" destOrd="0" presId="urn:microsoft.com/office/officeart/2005/8/layout/vList3"/>
    <dgm:cxn modelId="{56F528EF-20DD-4318-AA18-660DB6E00842}" type="presOf" srcId="{D3816235-6E83-4A65-AB93-2FC9B2C85D5D}" destId="{23CBFF3E-81FB-46A4-B878-33DAA170B4A8}" srcOrd="0" destOrd="0" presId="urn:microsoft.com/office/officeart/2005/8/layout/vList3"/>
    <dgm:cxn modelId="{7C9D17F2-552D-4EB8-A120-325DA5CAD7D2}" type="presOf" srcId="{30D0AF91-9C54-4658-B6E8-24D9C7CD30B4}" destId="{29D8B9E0-0A84-40A1-856D-891D151F29B0}" srcOrd="0" destOrd="0" presId="urn:microsoft.com/office/officeart/2005/8/layout/vList3"/>
    <dgm:cxn modelId="{E46DFE03-0610-431D-9B16-05E3DEF9B4AC}" type="presOf" srcId="{0F6717A7-1CD7-43B8-B847-E16519C72ED3}" destId="{9140F06C-A84C-46B1-A848-44C91B75545D}" srcOrd="0" destOrd="0" presId="urn:microsoft.com/office/officeart/2005/8/layout/vList3"/>
    <dgm:cxn modelId="{D0C89809-0794-4675-92F1-F3C86D4AA63E}" srcId="{0F6717A7-1CD7-43B8-B847-E16519C72ED3}" destId="{30D0AF91-9C54-4658-B6E8-24D9C7CD30B4}" srcOrd="0" destOrd="0" parTransId="{AD60A926-62F2-4CAD-BC13-869DE9DF7448}" sibTransId="{286D6217-9907-445C-A910-E9E3D168AC1E}"/>
    <dgm:cxn modelId="{6A3E2B0A-BB12-418B-80C5-FE7A0D25C7D2}" srcId="{0F6717A7-1CD7-43B8-B847-E16519C72ED3}" destId="{D3816235-6E83-4A65-AB93-2FC9B2C85D5D}" srcOrd="1" destOrd="0" parTransId="{317849A9-8752-46BF-BE7F-C31361D16542}" sibTransId="{BB0A93E7-BC2C-4522-B16E-1A897B33B3A3}"/>
    <dgm:cxn modelId="{A7BFD0A2-7752-4BB8-8AE3-A5B9A2CBB83D}" type="presParOf" srcId="{9140F06C-A84C-46B1-A848-44C91B75545D}" destId="{1E7B2A47-92E4-4DA6-BD49-F3EDAC373566}" srcOrd="0" destOrd="0" presId="urn:microsoft.com/office/officeart/2005/8/layout/vList3"/>
    <dgm:cxn modelId="{374809A7-A03D-40E5-90E9-490FF2BE3834}" type="presParOf" srcId="{1E7B2A47-92E4-4DA6-BD49-F3EDAC373566}" destId="{529B84EF-61C7-4668-AE7B-3E3FEB60186F}" srcOrd="0" destOrd="0" presId="urn:microsoft.com/office/officeart/2005/8/layout/vList3"/>
    <dgm:cxn modelId="{D128FC6A-9D42-49DD-B432-DB5CEC12F0E7}" type="presParOf" srcId="{1E7B2A47-92E4-4DA6-BD49-F3EDAC373566}" destId="{29D8B9E0-0A84-40A1-856D-891D151F29B0}" srcOrd="1" destOrd="0" presId="urn:microsoft.com/office/officeart/2005/8/layout/vList3"/>
    <dgm:cxn modelId="{7E9FE29D-CB8C-47C9-A363-CB55F8BB6AAC}" type="presParOf" srcId="{9140F06C-A84C-46B1-A848-44C91B75545D}" destId="{4F855779-EA59-4C36-8506-4FA5F1A8F0EE}" srcOrd="1" destOrd="0" presId="urn:microsoft.com/office/officeart/2005/8/layout/vList3"/>
    <dgm:cxn modelId="{DBB44A66-A71A-4FB3-87A9-6D1ED45A6115}" type="presParOf" srcId="{9140F06C-A84C-46B1-A848-44C91B75545D}" destId="{3450D798-0F9D-4EAD-A598-1A14FF72BBE0}" srcOrd="2" destOrd="0" presId="urn:microsoft.com/office/officeart/2005/8/layout/vList3"/>
    <dgm:cxn modelId="{A6942C6F-F90F-4E2D-9A04-36A986462B45}" type="presParOf" srcId="{3450D798-0F9D-4EAD-A598-1A14FF72BBE0}" destId="{634CD91F-A160-4E9F-BE2C-6C2AC3C27074}" srcOrd="0" destOrd="0" presId="urn:microsoft.com/office/officeart/2005/8/layout/vList3"/>
    <dgm:cxn modelId="{B4F04225-4AA7-4CA2-A323-BB4357AC4AF2}" type="presParOf" srcId="{3450D798-0F9D-4EAD-A598-1A14FF72BBE0}" destId="{23CBFF3E-81FB-46A4-B878-33DAA170B4A8}" srcOrd="1" destOrd="0" presId="urn:microsoft.com/office/officeart/2005/8/layout/vList3"/>
    <dgm:cxn modelId="{4D863C79-773B-48F4-947D-790564FB7B03}" type="presParOf" srcId="{9140F06C-A84C-46B1-A848-44C91B75545D}" destId="{4BEE6834-DAAA-4AF3-B83F-3DD8FEFB1A61}" srcOrd="3" destOrd="0" presId="urn:microsoft.com/office/officeart/2005/8/layout/vList3"/>
    <dgm:cxn modelId="{CBA80F89-AE09-4002-A45A-2DEFAA1B8AEE}" type="presParOf" srcId="{9140F06C-A84C-46B1-A848-44C91B75545D}" destId="{0869F8A5-8CDF-4FBD-A7D4-97024565B57B}" srcOrd="4" destOrd="0" presId="urn:microsoft.com/office/officeart/2005/8/layout/vList3"/>
    <dgm:cxn modelId="{7AA47A11-C8AD-4D7D-9E34-D2C6C0AF7E1E}" type="presParOf" srcId="{0869F8A5-8CDF-4FBD-A7D4-97024565B57B}" destId="{52066AD0-4D1A-4BAB-B895-D13F0D5CCBF9}" srcOrd="0" destOrd="0" presId="urn:microsoft.com/office/officeart/2005/8/layout/vList3"/>
    <dgm:cxn modelId="{B412D248-189E-4F3B-811B-B1752E23FD81}" type="presParOf" srcId="{0869F8A5-8CDF-4FBD-A7D4-97024565B57B}" destId="{014A2081-9F8D-4BE4-AD82-18FD20A6C549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6976A-C030-4201-BE4C-051680953D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C194DF-FF20-4C06-AEB7-AD07727A882C}">
      <dgm:prSet phldrT="[Текст]" custT="1"/>
      <dgm:spPr/>
      <dgm:t>
        <a:bodyPr/>
        <a:lstStyle/>
        <a:p>
          <a:r>
            <a:rPr lang="ru-RU" sz="2000" b="1" dirty="0" smtClean="0"/>
            <a:t>личностные</a:t>
          </a:r>
          <a:endParaRPr lang="ru-RU" sz="2000" b="1" dirty="0"/>
        </a:p>
      </dgm:t>
    </dgm:pt>
    <dgm:pt modelId="{FC6870D0-B75E-45A4-AFF7-11BE1058AAF7}" type="parTrans" cxnId="{C0EC23AD-FCFE-4D47-886A-8CE20E410A1C}">
      <dgm:prSet/>
      <dgm:spPr/>
      <dgm:t>
        <a:bodyPr/>
        <a:lstStyle/>
        <a:p>
          <a:endParaRPr lang="ru-RU"/>
        </a:p>
      </dgm:t>
    </dgm:pt>
    <dgm:pt modelId="{8D5EBDCA-D54C-45DB-9A83-DC5265B4A057}" type="sibTrans" cxnId="{C0EC23AD-FCFE-4D47-886A-8CE20E410A1C}">
      <dgm:prSet/>
      <dgm:spPr/>
      <dgm:t>
        <a:bodyPr/>
        <a:lstStyle/>
        <a:p>
          <a:endParaRPr lang="ru-RU"/>
        </a:p>
      </dgm:t>
    </dgm:pt>
    <dgm:pt modelId="{BDA569DC-9FDA-4A95-8820-2A3A67C79E52}">
      <dgm:prSet phldrT="[Текст]"/>
      <dgm:spPr/>
      <dgm:t>
        <a:bodyPr/>
        <a:lstStyle/>
        <a:p>
          <a:r>
            <a:rPr lang="ru-RU" dirty="0" smtClean="0"/>
            <a:t>Оценка достижения этой группы планируемых результатов ведется в ходе процедур, допускающих </a:t>
          </a:r>
          <a:r>
            <a:rPr lang="ru-RU" b="1" dirty="0" smtClean="0"/>
            <a:t>предоставление и использование исключительно </a:t>
          </a:r>
          <a:r>
            <a:rPr lang="ru-RU" b="1" dirty="0" err="1" smtClean="0"/>
            <a:t>неперсонифицированной</a:t>
          </a:r>
          <a:r>
            <a:rPr lang="ru-RU" b="1" dirty="0" smtClean="0"/>
            <a:t> информации.</a:t>
          </a:r>
          <a:endParaRPr lang="ru-RU" b="1" dirty="0"/>
        </a:p>
      </dgm:t>
    </dgm:pt>
    <dgm:pt modelId="{6D5EC878-7855-4650-B0CD-DCD41570797E}" type="parTrans" cxnId="{BBD3909A-4E5D-4EAC-9DCB-152E1880796D}">
      <dgm:prSet/>
      <dgm:spPr/>
      <dgm:t>
        <a:bodyPr/>
        <a:lstStyle/>
        <a:p>
          <a:endParaRPr lang="ru-RU"/>
        </a:p>
      </dgm:t>
    </dgm:pt>
    <dgm:pt modelId="{DAD59BD8-7C28-4A43-99CA-47A20FD13EFB}" type="sibTrans" cxnId="{BBD3909A-4E5D-4EAC-9DCB-152E1880796D}">
      <dgm:prSet/>
      <dgm:spPr/>
      <dgm:t>
        <a:bodyPr/>
        <a:lstStyle/>
        <a:p>
          <a:endParaRPr lang="ru-RU"/>
        </a:p>
      </dgm:t>
    </dgm:pt>
    <dgm:pt modelId="{45D5F0E5-6FCA-4BFF-908A-7DECC11CA3C1}">
      <dgm:prSet phldrT="[Текст]"/>
      <dgm:spPr/>
      <dgm:t>
        <a:bodyPr/>
        <a:lstStyle/>
        <a:p>
          <a:r>
            <a:rPr lang="ru-RU" dirty="0" smtClean="0"/>
            <a:t>мониторинг</a:t>
          </a:r>
          <a:endParaRPr lang="ru-RU" dirty="0"/>
        </a:p>
      </dgm:t>
    </dgm:pt>
    <dgm:pt modelId="{EADD360F-F801-4734-BCB8-F213CB47BF94}" type="parTrans" cxnId="{2E57626D-EB46-4F7C-B255-BE75F7235C0C}">
      <dgm:prSet/>
      <dgm:spPr/>
      <dgm:t>
        <a:bodyPr/>
        <a:lstStyle/>
        <a:p>
          <a:endParaRPr lang="ru-RU"/>
        </a:p>
      </dgm:t>
    </dgm:pt>
    <dgm:pt modelId="{29CE9FF5-79C4-4ED0-BD40-8883FF32CB0C}" type="sibTrans" cxnId="{2E57626D-EB46-4F7C-B255-BE75F7235C0C}">
      <dgm:prSet/>
      <dgm:spPr/>
      <dgm:t>
        <a:bodyPr/>
        <a:lstStyle/>
        <a:p>
          <a:endParaRPr lang="ru-RU"/>
        </a:p>
      </dgm:t>
    </dgm:pt>
    <dgm:pt modelId="{B45ECC3E-C1E4-4151-B86A-446F93612593}">
      <dgm:prSet phldrT="[Текст]" custT="1"/>
      <dgm:spPr/>
      <dgm:t>
        <a:bodyPr/>
        <a:lstStyle/>
        <a:p>
          <a:r>
            <a:rPr lang="ru-RU" sz="2000" b="1" dirty="0" smtClean="0"/>
            <a:t>мета</a:t>
          </a:r>
          <a:endParaRPr lang="ru-RU" sz="2000" b="1" dirty="0"/>
        </a:p>
      </dgm:t>
    </dgm:pt>
    <dgm:pt modelId="{7A732A9F-26A8-45C7-B8D1-5CA452A11814}" type="parTrans" cxnId="{2D542419-2780-4996-935D-A3E3DFF6835F}">
      <dgm:prSet/>
      <dgm:spPr/>
      <dgm:t>
        <a:bodyPr/>
        <a:lstStyle/>
        <a:p>
          <a:endParaRPr lang="ru-RU"/>
        </a:p>
      </dgm:t>
    </dgm:pt>
    <dgm:pt modelId="{33106142-E1FE-467C-A9D3-1AB47A2E04D9}" type="sibTrans" cxnId="{2D542419-2780-4996-935D-A3E3DFF6835F}">
      <dgm:prSet/>
      <dgm:spPr/>
      <dgm:t>
        <a:bodyPr/>
        <a:lstStyle/>
        <a:p>
          <a:endParaRPr lang="ru-RU"/>
        </a:p>
      </dgm:t>
    </dgm:pt>
    <dgm:pt modelId="{5413EF2F-555F-4D7F-9C14-43437BB7DF2A}">
      <dgm:prSet phldrT="[Текст]"/>
      <dgm:spPr/>
      <dgm:t>
        <a:bodyPr/>
        <a:lstStyle/>
        <a:p>
          <a:r>
            <a:rPr lang="ru-RU" dirty="0" smtClean="0"/>
            <a:t>представлены в соответствии с подгруппами </a:t>
          </a:r>
          <a:r>
            <a:rPr lang="ru-RU" b="1" dirty="0" smtClean="0"/>
            <a:t>универсальных учебных действий</a:t>
          </a:r>
          <a:r>
            <a:rPr lang="ru-RU" dirty="0" smtClean="0"/>
            <a:t>,  </a:t>
          </a:r>
          <a:endParaRPr lang="ru-RU" dirty="0"/>
        </a:p>
      </dgm:t>
    </dgm:pt>
    <dgm:pt modelId="{9E27E65A-7F13-4DA8-95FD-761EFD25E214}" type="parTrans" cxnId="{34C16E53-4361-44AD-B778-D69ADF9024B8}">
      <dgm:prSet/>
      <dgm:spPr/>
      <dgm:t>
        <a:bodyPr/>
        <a:lstStyle/>
        <a:p>
          <a:endParaRPr lang="ru-RU"/>
        </a:p>
      </dgm:t>
    </dgm:pt>
    <dgm:pt modelId="{53A23BAC-E0DA-47FB-9BB2-38D79FF88B71}" type="sibTrans" cxnId="{34C16E53-4361-44AD-B778-D69ADF9024B8}">
      <dgm:prSet/>
      <dgm:spPr/>
      <dgm:t>
        <a:bodyPr/>
        <a:lstStyle/>
        <a:p>
          <a:endParaRPr lang="ru-RU"/>
        </a:p>
      </dgm:t>
    </dgm:pt>
    <dgm:pt modelId="{595B7926-9A76-4D90-9B09-3D1153DC3CAF}">
      <dgm:prSet phldrT="[Текст]"/>
      <dgm:spPr/>
      <dgm:t>
        <a:bodyPr/>
        <a:lstStyle/>
        <a:p>
          <a:r>
            <a:rPr lang="ru-RU" dirty="0" smtClean="0"/>
            <a:t>Подлежат оцениванию…</a:t>
          </a:r>
          <a:endParaRPr lang="ru-RU" dirty="0"/>
        </a:p>
      </dgm:t>
    </dgm:pt>
    <dgm:pt modelId="{CB46B62C-66B3-4BFE-8534-5CD8666EC2E4}" type="parTrans" cxnId="{A3DD43EB-65CF-4A78-B310-3FE15F92348A}">
      <dgm:prSet/>
      <dgm:spPr/>
      <dgm:t>
        <a:bodyPr/>
        <a:lstStyle/>
        <a:p>
          <a:endParaRPr lang="ru-RU"/>
        </a:p>
      </dgm:t>
    </dgm:pt>
    <dgm:pt modelId="{67A416AE-60E2-4A20-BA43-0EC027DB66A5}" type="sibTrans" cxnId="{A3DD43EB-65CF-4A78-B310-3FE15F92348A}">
      <dgm:prSet/>
      <dgm:spPr/>
      <dgm:t>
        <a:bodyPr/>
        <a:lstStyle/>
        <a:p>
          <a:endParaRPr lang="ru-RU"/>
        </a:p>
      </dgm:t>
    </dgm:pt>
    <dgm:pt modelId="{C985386F-3004-4132-81AB-DA8C4DACCE94}">
      <dgm:prSet phldrT="[Текст]" custT="1"/>
      <dgm:spPr/>
      <dgm:t>
        <a:bodyPr/>
        <a:lstStyle/>
        <a:p>
          <a:r>
            <a:rPr lang="ru-RU" sz="1800" b="1" dirty="0" smtClean="0"/>
            <a:t>предметные</a:t>
          </a:r>
          <a:endParaRPr lang="ru-RU" sz="1800" b="1" dirty="0"/>
        </a:p>
      </dgm:t>
    </dgm:pt>
    <dgm:pt modelId="{40BBE469-0ABF-43C0-A0CC-DC7F9536ECAD}" type="parTrans" cxnId="{D19B5ED7-0407-48B6-B9D7-1FDD9B27B94B}">
      <dgm:prSet/>
      <dgm:spPr/>
      <dgm:t>
        <a:bodyPr/>
        <a:lstStyle/>
        <a:p>
          <a:endParaRPr lang="ru-RU"/>
        </a:p>
      </dgm:t>
    </dgm:pt>
    <dgm:pt modelId="{699DBFE2-D0A0-49F7-8E56-35078BCF1103}" type="sibTrans" cxnId="{D19B5ED7-0407-48B6-B9D7-1FDD9B27B94B}">
      <dgm:prSet/>
      <dgm:spPr/>
      <dgm:t>
        <a:bodyPr/>
        <a:lstStyle/>
        <a:p>
          <a:endParaRPr lang="ru-RU"/>
        </a:p>
      </dgm:t>
    </dgm:pt>
    <dgm:pt modelId="{3C3D2614-4D1D-4D43-A382-F4C84D3A474E}">
      <dgm:prSet phldrT="[Текст]"/>
      <dgm:spPr/>
      <dgm:t>
        <a:bodyPr/>
        <a:lstStyle/>
        <a:p>
          <a:r>
            <a:rPr lang="ru-RU" dirty="0" smtClean="0"/>
            <a:t>представлены в соответствии с группами результатов учебных предметов, раскрывают и детализируют их.</a:t>
          </a:r>
          <a:endParaRPr lang="ru-RU" dirty="0"/>
        </a:p>
      </dgm:t>
    </dgm:pt>
    <dgm:pt modelId="{27141893-4FB7-419D-A256-F23705C60679}" type="parTrans" cxnId="{F0AB3B77-2ED0-4D2F-86DA-425FF1B46EA9}">
      <dgm:prSet/>
      <dgm:spPr/>
      <dgm:t>
        <a:bodyPr/>
        <a:lstStyle/>
        <a:p>
          <a:endParaRPr lang="ru-RU"/>
        </a:p>
      </dgm:t>
    </dgm:pt>
    <dgm:pt modelId="{9C2D0E49-59B0-4C54-A296-DD214AFF1237}" type="sibTrans" cxnId="{F0AB3B77-2ED0-4D2F-86DA-425FF1B46EA9}">
      <dgm:prSet/>
      <dgm:spPr/>
      <dgm:t>
        <a:bodyPr/>
        <a:lstStyle/>
        <a:p>
          <a:endParaRPr lang="ru-RU"/>
        </a:p>
      </dgm:t>
    </dgm:pt>
    <dgm:pt modelId="{B616CEFB-4F47-4A31-920E-1BF857C9BA4A}">
      <dgm:prSet phldrT="[Текст]"/>
      <dgm:spPr/>
      <dgm:t>
        <a:bodyPr/>
        <a:lstStyle/>
        <a:p>
          <a:r>
            <a:rPr lang="ru-RU" dirty="0" smtClean="0"/>
            <a:t>Подлежат оцениванию </a:t>
          </a:r>
          <a:endParaRPr lang="ru-RU" dirty="0"/>
        </a:p>
      </dgm:t>
    </dgm:pt>
    <dgm:pt modelId="{8CA529C8-632F-4697-944C-B8EA2D6E0732}" type="parTrans" cxnId="{6DD019DB-361C-475B-AE86-7D282EB281BD}">
      <dgm:prSet/>
      <dgm:spPr/>
      <dgm:t>
        <a:bodyPr/>
        <a:lstStyle/>
        <a:p>
          <a:endParaRPr lang="ru-RU"/>
        </a:p>
      </dgm:t>
    </dgm:pt>
    <dgm:pt modelId="{E5E9D007-5481-4521-B141-A610D58FF0CC}" type="sibTrans" cxnId="{6DD019DB-361C-475B-AE86-7D282EB281BD}">
      <dgm:prSet/>
      <dgm:spPr/>
      <dgm:t>
        <a:bodyPr/>
        <a:lstStyle/>
        <a:p>
          <a:endParaRPr lang="ru-RU"/>
        </a:p>
      </dgm:t>
    </dgm:pt>
    <dgm:pt modelId="{C5749B84-3EE1-48FE-A90A-23F38183C401}">
      <dgm:prSet/>
      <dgm:spPr/>
      <dgm:t>
        <a:bodyPr/>
        <a:lstStyle/>
        <a:p>
          <a:r>
            <a:rPr lang="ru-RU" dirty="0" smtClean="0"/>
            <a:t>Предметные результаты приводятся в блоках «Выпускник научится» и «Выпускник получит возможность научиться», относящихся к каждому учебному предмету</a:t>
          </a:r>
          <a:endParaRPr lang="ru-RU" dirty="0"/>
        </a:p>
      </dgm:t>
    </dgm:pt>
    <dgm:pt modelId="{D07B5E90-BA73-403A-B2F9-8A41332B4204}" type="parTrans" cxnId="{7E5F69D4-24E4-460B-B6A9-EADF40E5D370}">
      <dgm:prSet/>
      <dgm:spPr/>
      <dgm:t>
        <a:bodyPr/>
        <a:lstStyle/>
        <a:p>
          <a:endParaRPr lang="ru-RU"/>
        </a:p>
      </dgm:t>
    </dgm:pt>
    <dgm:pt modelId="{9117A152-6FB4-49D1-BE22-E44E1749AC46}" type="sibTrans" cxnId="{7E5F69D4-24E4-460B-B6A9-EADF40E5D370}">
      <dgm:prSet/>
      <dgm:spPr/>
      <dgm:t>
        <a:bodyPr/>
        <a:lstStyle/>
        <a:p>
          <a:endParaRPr lang="ru-RU"/>
        </a:p>
      </dgm:t>
    </dgm:pt>
    <dgm:pt modelId="{F13A71F1-7AB6-40CC-9669-584E5A86EF51}">
      <dgm:prSet phldrT="[Текст]"/>
      <dgm:spPr/>
      <dgm:t>
        <a:bodyPr/>
        <a:lstStyle/>
        <a:p>
          <a:endParaRPr lang="ru-RU" b="1" dirty="0"/>
        </a:p>
      </dgm:t>
    </dgm:pt>
    <dgm:pt modelId="{5483C29B-26B4-4EF9-86FD-8998242A8AF0}" type="parTrans" cxnId="{3532861F-57A3-4411-BEBA-7EDC6432673F}">
      <dgm:prSet/>
      <dgm:spPr/>
      <dgm:t>
        <a:bodyPr/>
        <a:lstStyle/>
        <a:p>
          <a:endParaRPr lang="ru-RU"/>
        </a:p>
      </dgm:t>
    </dgm:pt>
    <dgm:pt modelId="{44ECE03D-C075-481B-80B2-7932D1511361}" type="sibTrans" cxnId="{3532861F-57A3-4411-BEBA-7EDC6432673F}">
      <dgm:prSet/>
      <dgm:spPr/>
      <dgm:t>
        <a:bodyPr/>
        <a:lstStyle/>
        <a:p>
          <a:endParaRPr lang="ru-RU"/>
        </a:p>
      </dgm:t>
    </dgm:pt>
    <dgm:pt modelId="{C7F6EBBD-6317-4798-BF57-085D993052C9}">
      <dgm:prSet phldrT="[Текст]"/>
      <dgm:spPr/>
      <dgm:t>
        <a:bodyPr/>
        <a:lstStyle/>
        <a:p>
          <a:r>
            <a:rPr lang="ru-RU" dirty="0" smtClean="0"/>
            <a:t>раскрывают и детализируют основные направленности </a:t>
          </a:r>
          <a:r>
            <a:rPr lang="ru-RU" dirty="0" err="1" smtClean="0"/>
            <a:t>метапредметных</a:t>
          </a:r>
          <a:r>
            <a:rPr lang="ru-RU" dirty="0" smtClean="0"/>
            <a:t> результатов.</a:t>
          </a:r>
          <a:endParaRPr lang="ru-RU" dirty="0"/>
        </a:p>
      </dgm:t>
    </dgm:pt>
    <dgm:pt modelId="{CB0F8849-183A-4BB4-8B6D-B3880B269D9A}" type="parTrans" cxnId="{9E284A75-B087-4160-ADF0-D86CE169FD57}">
      <dgm:prSet/>
      <dgm:spPr/>
      <dgm:t>
        <a:bodyPr/>
        <a:lstStyle/>
        <a:p>
          <a:endParaRPr lang="ru-RU"/>
        </a:p>
      </dgm:t>
    </dgm:pt>
    <dgm:pt modelId="{3E5D5C40-6ADC-4714-B8C5-33B164A73B18}" type="sibTrans" cxnId="{9E284A75-B087-4160-ADF0-D86CE169FD57}">
      <dgm:prSet/>
      <dgm:spPr/>
      <dgm:t>
        <a:bodyPr/>
        <a:lstStyle/>
        <a:p>
          <a:endParaRPr lang="ru-RU"/>
        </a:p>
      </dgm:t>
    </dgm:pt>
    <dgm:pt modelId="{F590438E-E440-4F99-AF2E-76781054BD29}" type="pres">
      <dgm:prSet presAssocID="{0E26976A-C030-4201-BE4C-051680953D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571EDD-83C2-42C5-BDF0-9AD200182A78}" type="pres">
      <dgm:prSet presAssocID="{2DC194DF-FF20-4C06-AEB7-AD07727A882C}" presName="composite" presStyleCnt="0"/>
      <dgm:spPr/>
    </dgm:pt>
    <dgm:pt modelId="{91634E26-E9F1-499F-B34D-D9403F08AF10}" type="pres">
      <dgm:prSet presAssocID="{2DC194DF-FF20-4C06-AEB7-AD07727A882C}" presName="parTx" presStyleLbl="alignNode1" presStyleIdx="0" presStyleCnt="3" custScaleY="166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420F4-D4C0-46BE-9E10-B0AAB6DB453B}" type="pres">
      <dgm:prSet presAssocID="{2DC194DF-FF20-4C06-AEB7-AD07727A882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888C5-717A-4948-8ABA-35BE0DE451FD}" type="pres">
      <dgm:prSet presAssocID="{8D5EBDCA-D54C-45DB-9A83-DC5265B4A057}" presName="space" presStyleCnt="0"/>
      <dgm:spPr/>
    </dgm:pt>
    <dgm:pt modelId="{AECF2050-53D0-4B94-88E3-2E602EA8AB5F}" type="pres">
      <dgm:prSet presAssocID="{B45ECC3E-C1E4-4151-B86A-446F93612593}" presName="composite" presStyleCnt="0"/>
      <dgm:spPr/>
    </dgm:pt>
    <dgm:pt modelId="{065ACD21-0E74-4C50-81DA-831C041701FF}" type="pres">
      <dgm:prSet presAssocID="{B45ECC3E-C1E4-4151-B86A-446F93612593}" presName="parTx" presStyleLbl="alignNode1" presStyleIdx="1" presStyleCnt="3" custScaleY="166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E8B75-A4FB-4B5E-BF86-75DF697490D6}" type="pres">
      <dgm:prSet presAssocID="{B45ECC3E-C1E4-4151-B86A-446F9361259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079E1-884E-47C3-AD30-37E042F5F9BF}" type="pres">
      <dgm:prSet presAssocID="{33106142-E1FE-467C-A9D3-1AB47A2E04D9}" presName="space" presStyleCnt="0"/>
      <dgm:spPr/>
    </dgm:pt>
    <dgm:pt modelId="{5884A6E2-2202-460A-9DA2-17AD5BA0508B}" type="pres">
      <dgm:prSet presAssocID="{C985386F-3004-4132-81AB-DA8C4DACCE94}" presName="composite" presStyleCnt="0"/>
      <dgm:spPr/>
    </dgm:pt>
    <dgm:pt modelId="{6517E7CD-E0F8-49C9-AB36-D2BABC613E5E}" type="pres">
      <dgm:prSet presAssocID="{C985386F-3004-4132-81AB-DA8C4DACCE94}" presName="parTx" presStyleLbl="alignNode1" presStyleIdx="2" presStyleCnt="3" custScaleY="166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BED14-9945-4E06-9F5B-E44B798C6D1F}" type="pres">
      <dgm:prSet presAssocID="{C985386F-3004-4132-81AB-DA8C4DACCE9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EB5AB-E6F4-441B-BF26-751FF0ECC2AC}" type="presOf" srcId="{F13A71F1-7AB6-40CC-9669-584E5A86EF51}" destId="{683420F4-D4C0-46BE-9E10-B0AAB6DB453B}" srcOrd="0" destOrd="0" presId="urn:microsoft.com/office/officeart/2005/8/layout/hList1"/>
    <dgm:cxn modelId="{3F3C13B7-8151-4692-A31E-A7BB2B9D3D55}" type="presOf" srcId="{0E26976A-C030-4201-BE4C-051680953DB2}" destId="{F590438E-E440-4F99-AF2E-76781054BD29}" srcOrd="0" destOrd="0" presId="urn:microsoft.com/office/officeart/2005/8/layout/hList1"/>
    <dgm:cxn modelId="{F0AB3B77-2ED0-4D2F-86DA-425FF1B46EA9}" srcId="{C985386F-3004-4132-81AB-DA8C4DACCE94}" destId="{3C3D2614-4D1D-4D43-A382-F4C84D3A474E}" srcOrd="0" destOrd="0" parTransId="{27141893-4FB7-419D-A256-F23705C60679}" sibTransId="{9C2D0E49-59B0-4C54-A296-DD214AFF1237}"/>
    <dgm:cxn modelId="{D8E016F8-49DD-4931-A2B4-E663A76E572F}" type="presOf" srcId="{45D5F0E5-6FCA-4BFF-908A-7DECC11CA3C1}" destId="{683420F4-D4C0-46BE-9E10-B0AAB6DB453B}" srcOrd="0" destOrd="2" presId="urn:microsoft.com/office/officeart/2005/8/layout/hList1"/>
    <dgm:cxn modelId="{3532861F-57A3-4411-BEBA-7EDC6432673F}" srcId="{2DC194DF-FF20-4C06-AEB7-AD07727A882C}" destId="{F13A71F1-7AB6-40CC-9669-584E5A86EF51}" srcOrd="0" destOrd="0" parTransId="{5483C29B-26B4-4EF9-86FD-8998242A8AF0}" sibTransId="{44ECE03D-C075-481B-80B2-7932D1511361}"/>
    <dgm:cxn modelId="{9E284A75-B087-4160-ADF0-D86CE169FD57}" srcId="{B45ECC3E-C1E4-4151-B86A-446F93612593}" destId="{C7F6EBBD-6317-4798-BF57-085D993052C9}" srcOrd="1" destOrd="0" parTransId="{CB0F8849-183A-4BB4-8B6D-B3880B269D9A}" sibTransId="{3E5D5C40-6ADC-4714-B8C5-33B164A73B18}"/>
    <dgm:cxn modelId="{4123393E-DCC2-47A5-BC13-2962A8B6CDE2}" type="presOf" srcId="{C7F6EBBD-6317-4798-BF57-085D993052C9}" destId="{112E8B75-A4FB-4B5E-BF86-75DF697490D6}" srcOrd="0" destOrd="1" presId="urn:microsoft.com/office/officeart/2005/8/layout/hList1"/>
    <dgm:cxn modelId="{D47BF262-5591-48C0-BE38-B020222EBB3F}" type="presOf" srcId="{595B7926-9A76-4D90-9B09-3D1153DC3CAF}" destId="{112E8B75-A4FB-4B5E-BF86-75DF697490D6}" srcOrd="0" destOrd="2" presId="urn:microsoft.com/office/officeart/2005/8/layout/hList1"/>
    <dgm:cxn modelId="{32F80FD1-F055-4E93-9C3D-5CB45EFB099E}" type="presOf" srcId="{C985386F-3004-4132-81AB-DA8C4DACCE94}" destId="{6517E7CD-E0F8-49C9-AB36-D2BABC613E5E}" srcOrd="0" destOrd="0" presId="urn:microsoft.com/office/officeart/2005/8/layout/hList1"/>
    <dgm:cxn modelId="{6DD019DB-361C-475B-AE86-7D282EB281BD}" srcId="{C985386F-3004-4132-81AB-DA8C4DACCE94}" destId="{B616CEFB-4F47-4A31-920E-1BF857C9BA4A}" srcOrd="2" destOrd="0" parTransId="{8CA529C8-632F-4697-944C-B8EA2D6E0732}" sibTransId="{E5E9D007-5481-4521-B141-A610D58FF0CC}"/>
    <dgm:cxn modelId="{C0EC23AD-FCFE-4D47-886A-8CE20E410A1C}" srcId="{0E26976A-C030-4201-BE4C-051680953DB2}" destId="{2DC194DF-FF20-4C06-AEB7-AD07727A882C}" srcOrd="0" destOrd="0" parTransId="{FC6870D0-B75E-45A4-AFF7-11BE1058AAF7}" sibTransId="{8D5EBDCA-D54C-45DB-9A83-DC5265B4A057}"/>
    <dgm:cxn modelId="{37B3A506-BEBD-4677-8FD1-B6230CC82A86}" type="presOf" srcId="{3C3D2614-4D1D-4D43-A382-F4C84D3A474E}" destId="{81EBED14-9945-4E06-9F5B-E44B798C6D1F}" srcOrd="0" destOrd="0" presId="urn:microsoft.com/office/officeart/2005/8/layout/hList1"/>
    <dgm:cxn modelId="{BBD3909A-4E5D-4EAC-9DCB-152E1880796D}" srcId="{2DC194DF-FF20-4C06-AEB7-AD07727A882C}" destId="{BDA569DC-9FDA-4A95-8820-2A3A67C79E52}" srcOrd="1" destOrd="0" parTransId="{6D5EC878-7855-4650-B0CD-DCD41570797E}" sibTransId="{DAD59BD8-7C28-4A43-99CA-47A20FD13EFB}"/>
    <dgm:cxn modelId="{7E5F69D4-24E4-460B-B6A9-EADF40E5D370}" srcId="{C985386F-3004-4132-81AB-DA8C4DACCE94}" destId="{C5749B84-3EE1-48FE-A90A-23F38183C401}" srcOrd="1" destOrd="0" parTransId="{D07B5E90-BA73-403A-B2F9-8A41332B4204}" sibTransId="{9117A152-6FB4-49D1-BE22-E44E1749AC46}"/>
    <dgm:cxn modelId="{038DB779-805F-4D8D-9F7E-2FF19F1F16A5}" type="presOf" srcId="{B616CEFB-4F47-4A31-920E-1BF857C9BA4A}" destId="{81EBED14-9945-4E06-9F5B-E44B798C6D1F}" srcOrd="0" destOrd="2" presId="urn:microsoft.com/office/officeart/2005/8/layout/hList1"/>
    <dgm:cxn modelId="{2E57626D-EB46-4F7C-B255-BE75F7235C0C}" srcId="{2DC194DF-FF20-4C06-AEB7-AD07727A882C}" destId="{45D5F0E5-6FCA-4BFF-908A-7DECC11CA3C1}" srcOrd="2" destOrd="0" parTransId="{EADD360F-F801-4734-BCB8-F213CB47BF94}" sibTransId="{29CE9FF5-79C4-4ED0-BD40-8883FF32CB0C}"/>
    <dgm:cxn modelId="{A3DD43EB-65CF-4A78-B310-3FE15F92348A}" srcId="{B45ECC3E-C1E4-4151-B86A-446F93612593}" destId="{595B7926-9A76-4D90-9B09-3D1153DC3CAF}" srcOrd="2" destOrd="0" parTransId="{CB46B62C-66B3-4BFE-8534-5CD8666EC2E4}" sibTransId="{67A416AE-60E2-4A20-BA43-0EC027DB66A5}"/>
    <dgm:cxn modelId="{67BBE304-5D2F-4E0B-AEDE-2621CC3812E5}" type="presOf" srcId="{B45ECC3E-C1E4-4151-B86A-446F93612593}" destId="{065ACD21-0E74-4C50-81DA-831C041701FF}" srcOrd="0" destOrd="0" presId="urn:microsoft.com/office/officeart/2005/8/layout/hList1"/>
    <dgm:cxn modelId="{D19B5ED7-0407-48B6-B9D7-1FDD9B27B94B}" srcId="{0E26976A-C030-4201-BE4C-051680953DB2}" destId="{C985386F-3004-4132-81AB-DA8C4DACCE94}" srcOrd="2" destOrd="0" parTransId="{40BBE469-0ABF-43C0-A0CC-DC7F9536ECAD}" sibTransId="{699DBFE2-D0A0-49F7-8E56-35078BCF1103}"/>
    <dgm:cxn modelId="{26A7D87A-3CCE-4954-8395-0ED28631DC0E}" type="presOf" srcId="{BDA569DC-9FDA-4A95-8820-2A3A67C79E52}" destId="{683420F4-D4C0-46BE-9E10-B0AAB6DB453B}" srcOrd="0" destOrd="1" presId="urn:microsoft.com/office/officeart/2005/8/layout/hList1"/>
    <dgm:cxn modelId="{480D5DDB-5D21-421E-BD71-774B5B805424}" type="presOf" srcId="{2DC194DF-FF20-4C06-AEB7-AD07727A882C}" destId="{91634E26-E9F1-499F-B34D-D9403F08AF10}" srcOrd="0" destOrd="0" presId="urn:microsoft.com/office/officeart/2005/8/layout/hList1"/>
    <dgm:cxn modelId="{2D542419-2780-4996-935D-A3E3DFF6835F}" srcId="{0E26976A-C030-4201-BE4C-051680953DB2}" destId="{B45ECC3E-C1E4-4151-B86A-446F93612593}" srcOrd="1" destOrd="0" parTransId="{7A732A9F-26A8-45C7-B8D1-5CA452A11814}" sibTransId="{33106142-E1FE-467C-A9D3-1AB47A2E04D9}"/>
    <dgm:cxn modelId="{34C16E53-4361-44AD-B778-D69ADF9024B8}" srcId="{B45ECC3E-C1E4-4151-B86A-446F93612593}" destId="{5413EF2F-555F-4D7F-9C14-43437BB7DF2A}" srcOrd="0" destOrd="0" parTransId="{9E27E65A-7F13-4DA8-95FD-761EFD25E214}" sibTransId="{53A23BAC-E0DA-47FB-9BB2-38D79FF88B71}"/>
    <dgm:cxn modelId="{CE187B7A-6596-4F05-9541-DD9FCC79EBFB}" type="presOf" srcId="{5413EF2F-555F-4D7F-9C14-43437BB7DF2A}" destId="{112E8B75-A4FB-4B5E-BF86-75DF697490D6}" srcOrd="0" destOrd="0" presId="urn:microsoft.com/office/officeart/2005/8/layout/hList1"/>
    <dgm:cxn modelId="{1138569A-DBF2-4D4E-88C4-AA63B70172ED}" type="presOf" srcId="{C5749B84-3EE1-48FE-A90A-23F38183C401}" destId="{81EBED14-9945-4E06-9F5B-E44B798C6D1F}" srcOrd="0" destOrd="1" presId="urn:microsoft.com/office/officeart/2005/8/layout/hList1"/>
    <dgm:cxn modelId="{846E68E4-FF2E-464E-BC1E-9FE734CDACC8}" type="presParOf" srcId="{F590438E-E440-4F99-AF2E-76781054BD29}" destId="{92571EDD-83C2-42C5-BDF0-9AD200182A78}" srcOrd="0" destOrd="0" presId="urn:microsoft.com/office/officeart/2005/8/layout/hList1"/>
    <dgm:cxn modelId="{56EB0421-7F0E-43F8-96A0-861696C482AB}" type="presParOf" srcId="{92571EDD-83C2-42C5-BDF0-9AD200182A78}" destId="{91634E26-E9F1-499F-B34D-D9403F08AF10}" srcOrd="0" destOrd="0" presId="urn:microsoft.com/office/officeart/2005/8/layout/hList1"/>
    <dgm:cxn modelId="{8DA29109-06FB-46F9-A459-048AA31584C1}" type="presParOf" srcId="{92571EDD-83C2-42C5-BDF0-9AD200182A78}" destId="{683420F4-D4C0-46BE-9E10-B0AAB6DB453B}" srcOrd="1" destOrd="0" presId="urn:microsoft.com/office/officeart/2005/8/layout/hList1"/>
    <dgm:cxn modelId="{43B26FA8-B94D-4DD0-AF22-A39CBEDC7F12}" type="presParOf" srcId="{F590438E-E440-4F99-AF2E-76781054BD29}" destId="{53F888C5-717A-4948-8ABA-35BE0DE451FD}" srcOrd="1" destOrd="0" presId="urn:microsoft.com/office/officeart/2005/8/layout/hList1"/>
    <dgm:cxn modelId="{799210E6-326C-450C-AE6C-BBE4A71CBF82}" type="presParOf" srcId="{F590438E-E440-4F99-AF2E-76781054BD29}" destId="{AECF2050-53D0-4B94-88E3-2E602EA8AB5F}" srcOrd="2" destOrd="0" presId="urn:microsoft.com/office/officeart/2005/8/layout/hList1"/>
    <dgm:cxn modelId="{FAD69CF2-ABEA-4889-B301-1C08B9A63A41}" type="presParOf" srcId="{AECF2050-53D0-4B94-88E3-2E602EA8AB5F}" destId="{065ACD21-0E74-4C50-81DA-831C041701FF}" srcOrd="0" destOrd="0" presId="urn:microsoft.com/office/officeart/2005/8/layout/hList1"/>
    <dgm:cxn modelId="{71113E76-7067-4A4E-96D0-49FC604A2FC6}" type="presParOf" srcId="{AECF2050-53D0-4B94-88E3-2E602EA8AB5F}" destId="{112E8B75-A4FB-4B5E-BF86-75DF697490D6}" srcOrd="1" destOrd="0" presId="urn:microsoft.com/office/officeart/2005/8/layout/hList1"/>
    <dgm:cxn modelId="{3D6BAF91-D170-4523-A78A-4A858E862D32}" type="presParOf" srcId="{F590438E-E440-4F99-AF2E-76781054BD29}" destId="{71C079E1-884E-47C3-AD30-37E042F5F9BF}" srcOrd="3" destOrd="0" presId="urn:microsoft.com/office/officeart/2005/8/layout/hList1"/>
    <dgm:cxn modelId="{18AE807D-B0ED-4416-9FC8-766D0EC40F0E}" type="presParOf" srcId="{F590438E-E440-4F99-AF2E-76781054BD29}" destId="{5884A6E2-2202-460A-9DA2-17AD5BA0508B}" srcOrd="4" destOrd="0" presId="urn:microsoft.com/office/officeart/2005/8/layout/hList1"/>
    <dgm:cxn modelId="{3AA27989-9A88-48A4-B339-297635B92990}" type="presParOf" srcId="{5884A6E2-2202-460A-9DA2-17AD5BA0508B}" destId="{6517E7CD-E0F8-49C9-AB36-D2BABC613E5E}" srcOrd="0" destOrd="0" presId="urn:microsoft.com/office/officeart/2005/8/layout/hList1"/>
    <dgm:cxn modelId="{A9E6F7B6-27B7-43AB-B905-CA322971E467}" type="presParOf" srcId="{5884A6E2-2202-460A-9DA2-17AD5BA0508B}" destId="{81EBED14-9945-4E06-9F5B-E44B798C6D1F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020691-4498-4EEF-AE47-8F27B80A6D4E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5306E8-02F8-48DE-8CC4-BBC9E6509920}">
      <dgm:prSet phldrT="[Текст]" custT="1"/>
      <dgm:spPr>
        <a:ln w="5715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/>
            <a:t>Предметные результаты</a:t>
          </a:r>
          <a:endParaRPr lang="ru-RU" sz="1800" b="1" dirty="0"/>
        </a:p>
      </dgm:t>
    </dgm:pt>
    <dgm:pt modelId="{DFEF5696-B2D2-4531-8F59-10DEE102456A}" type="parTrans" cxnId="{74FB66AB-4DEE-4839-9083-4DBF0482A78B}">
      <dgm:prSet/>
      <dgm:spPr/>
      <dgm:t>
        <a:bodyPr/>
        <a:lstStyle/>
        <a:p>
          <a:endParaRPr lang="ru-RU"/>
        </a:p>
      </dgm:t>
    </dgm:pt>
    <dgm:pt modelId="{497F804F-4BD5-4D14-ACBD-EEA524D35421}" type="sibTrans" cxnId="{74FB66AB-4DEE-4839-9083-4DBF0482A78B}">
      <dgm:prSet/>
      <dgm:spPr/>
      <dgm:t>
        <a:bodyPr/>
        <a:lstStyle/>
        <a:p>
          <a:endParaRPr lang="ru-RU"/>
        </a:p>
      </dgm:t>
    </dgm:pt>
    <dgm:pt modelId="{2525FDCB-CD9F-4BC2-A9AF-F4082845D813}">
      <dgm:prSet phldrT="[Текст]"/>
      <dgm:spPr>
        <a:ln w="57150">
          <a:solidFill>
            <a:schemeClr val="bg1"/>
          </a:solidFill>
        </a:ln>
      </dgm:spPr>
      <dgm:t>
        <a:bodyPr/>
        <a:lstStyle/>
        <a:p>
          <a:r>
            <a:rPr lang="ru-RU" b="1" dirty="0" err="1" smtClean="0"/>
            <a:t>Метапредметные</a:t>
          </a:r>
          <a:r>
            <a:rPr lang="ru-RU" b="1" dirty="0" smtClean="0"/>
            <a:t> результаты</a:t>
          </a:r>
          <a:endParaRPr lang="ru-RU" b="1" dirty="0"/>
        </a:p>
      </dgm:t>
    </dgm:pt>
    <dgm:pt modelId="{2FBD4E50-FACA-409D-A4C9-26DC957D988A}" type="parTrans" cxnId="{4815692B-71B0-40D8-BA7E-0B44D9CCA2A6}">
      <dgm:prSet/>
      <dgm:spPr/>
      <dgm:t>
        <a:bodyPr/>
        <a:lstStyle/>
        <a:p>
          <a:endParaRPr lang="ru-RU"/>
        </a:p>
      </dgm:t>
    </dgm:pt>
    <dgm:pt modelId="{76D01BA2-8671-4DF0-BE9C-E290981B4493}" type="sibTrans" cxnId="{4815692B-71B0-40D8-BA7E-0B44D9CCA2A6}">
      <dgm:prSet/>
      <dgm:spPr/>
      <dgm:t>
        <a:bodyPr/>
        <a:lstStyle/>
        <a:p>
          <a:endParaRPr lang="ru-RU"/>
        </a:p>
      </dgm:t>
    </dgm:pt>
    <dgm:pt modelId="{C577FBE5-DAC3-418C-A985-AA7AB7BE0759}">
      <dgm:prSet phldrT="[Текст]"/>
      <dgm:spPr>
        <a:ln w="76200">
          <a:solidFill>
            <a:schemeClr val="bg1"/>
          </a:solidFill>
        </a:ln>
      </dgm:spPr>
      <dgm:t>
        <a:bodyPr/>
        <a:lstStyle/>
        <a:p>
          <a:r>
            <a:rPr lang="ru-RU" b="1" dirty="0" smtClean="0"/>
            <a:t>Итоговая аттестация</a:t>
          </a:r>
        </a:p>
        <a:p>
          <a:r>
            <a:rPr lang="ru-RU" b="1" dirty="0" smtClean="0"/>
            <a:t>ООО</a:t>
          </a:r>
          <a:endParaRPr lang="ru-RU" b="1" dirty="0"/>
        </a:p>
      </dgm:t>
    </dgm:pt>
    <dgm:pt modelId="{A587B93D-177C-4135-B66D-108576000925}" type="parTrans" cxnId="{230C55FA-BF0B-4B82-981F-CD786EFD5E6B}">
      <dgm:prSet/>
      <dgm:spPr/>
      <dgm:t>
        <a:bodyPr/>
        <a:lstStyle/>
        <a:p>
          <a:endParaRPr lang="ru-RU"/>
        </a:p>
      </dgm:t>
    </dgm:pt>
    <dgm:pt modelId="{ACB3D5CB-6A20-4684-9043-20C230D63FE6}" type="sibTrans" cxnId="{230C55FA-BF0B-4B82-981F-CD786EFD5E6B}">
      <dgm:prSet/>
      <dgm:spPr/>
      <dgm:t>
        <a:bodyPr/>
        <a:lstStyle/>
        <a:p>
          <a:endParaRPr lang="ru-RU"/>
        </a:p>
      </dgm:t>
    </dgm:pt>
    <dgm:pt modelId="{959FEEAB-1C4B-4B7F-AC98-D4FDE9A5EA17}" type="pres">
      <dgm:prSet presAssocID="{FB020691-4498-4EEF-AE47-8F27B80A6D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67155-1121-4E17-9C6C-1237F485FA6B}" type="pres">
      <dgm:prSet presAssocID="{FB020691-4498-4EEF-AE47-8F27B80A6D4E}" presName="vNodes" presStyleCnt="0"/>
      <dgm:spPr/>
    </dgm:pt>
    <dgm:pt modelId="{7267EC4C-F763-48B0-B588-A012917D4EFD}" type="pres">
      <dgm:prSet presAssocID="{E15306E8-02F8-48DE-8CC4-BBC9E6509920}" presName="node" presStyleLbl="node1" presStyleIdx="0" presStyleCnt="3" custScaleX="251897" custScaleY="121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5CEF7-80E8-4622-8482-F498F79A4221}" type="pres">
      <dgm:prSet presAssocID="{497F804F-4BD5-4D14-ACBD-EEA524D35421}" presName="spacerT" presStyleCnt="0"/>
      <dgm:spPr/>
    </dgm:pt>
    <dgm:pt modelId="{1023FD0A-8C77-4840-87EC-DEB587BF0DF8}" type="pres">
      <dgm:prSet presAssocID="{497F804F-4BD5-4D14-ACBD-EEA524D3542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E94561C-FCC6-46F8-AF02-88AA5D3F666C}" type="pres">
      <dgm:prSet presAssocID="{497F804F-4BD5-4D14-ACBD-EEA524D35421}" presName="spacerB" presStyleCnt="0"/>
      <dgm:spPr/>
    </dgm:pt>
    <dgm:pt modelId="{34A51A6D-4725-40BA-B3D6-0DF93EB58261}" type="pres">
      <dgm:prSet presAssocID="{2525FDCB-CD9F-4BC2-A9AF-F4082845D813}" presName="node" presStyleLbl="node1" presStyleIdx="1" presStyleCnt="3" custScaleX="224691" custScaleY="13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2E486-EF18-4A40-B2CF-82BCAD75354F}" type="pres">
      <dgm:prSet presAssocID="{FB020691-4498-4EEF-AE47-8F27B80A6D4E}" presName="sibTransLast" presStyleLbl="sibTrans2D1" presStyleIdx="1" presStyleCnt="2" custScaleX="270371" custScaleY="187122" custLinFactNeighborX="-79600"/>
      <dgm:spPr/>
      <dgm:t>
        <a:bodyPr/>
        <a:lstStyle/>
        <a:p>
          <a:endParaRPr lang="ru-RU"/>
        </a:p>
      </dgm:t>
    </dgm:pt>
    <dgm:pt modelId="{DCF23409-A121-4771-87D2-E6680DA3D280}" type="pres">
      <dgm:prSet presAssocID="{FB020691-4498-4EEF-AE47-8F27B80A6D4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C9883E2-1BCF-4869-8B70-B62BEFF165DD}" type="pres">
      <dgm:prSet presAssocID="{FB020691-4498-4EEF-AE47-8F27B80A6D4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FB66AB-4DEE-4839-9083-4DBF0482A78B}" srcId="{FB020691-4498-4EEF-AE47-8F27B80A6D4E}" destId="{E15306E8-02F8-48DE-8CC4-BBC9E6509920}" srcOrd="0" destOrd="0" parTransId="{DFEF5696-B2D2-4531-8F59-10DEE102456A}" sibTransId="{497F804F-4BD5-4D14-ACBD-EEA524D35421}"/>
    <dgm:cxn modelId="{CA5343CA-AD47-4D97-9D25-8793791CBE5C}" type="presOf" srcId="{497F804F-4BD5-4D14-ACBD-EEA524D35421}" destId="{1023FD0A-8C77-4840-87EC-DEB587BF0DF8}" srcOrd="0" destOrd="0" presId="urn:microsoft.com/office/officeart/2005/8/layout/equation2"/>
    <dgm:cxn modelId="{DB45FBEE-BF87-47EC-AEC3-2230E483F31C}" type="presOf" srcId="{76D01BA2-8671-4DF0-BE9C-E290981B4493}" destId="{6222E486-EF18-4A40-B2CF-82BCAD75354F}" srcOrd="0" destOrd="0" presId="urn:microsoft.com/office/officeart/2005/8/layout/equation2"/>
    <dgm:cxn modelId="{102115CA-54F1-40D7-B638-3D337B92B65E}" type="presOf" srcId="{2525FDCB-CD9F-4BC2-A9AF-F4082845D813}" destId="{34A51A6D-4725-40BA-B3D6-0DF93EB58261}" srcOrd="0" destOrd="0" presId="urn:microsoft.com/office/officeart/2005/8/layout/equation2"/>
    <dgm:cxn modelId="{4815692B-71B0-40D8-BA7E-0B44D9CCA2A6}" srcId="{FB020691-4498-4EEF-AE47-8F27B80A6D4E}" destId="{2525FDCB-CD9F-4BC2-A9AF-F4082845D813}" srcOrd="1" destOrd="0" parTransId="{2FBD4E50-FACA-409D-A4C9-26DC957D988A}" sibTransId="{76D01BA2-8671-4DF0-BE9C-E290981B4493}"/>
    <dgm:cxn modelId="{5E692C62-7B95-4892-8703-71188AE37171}" type="presOf" srcId="{FB020691-4498-4EEF-AE47-8F27B80A6D4E}" destId="{959FEEAB-1C4B-4B7F-AC98-D4FDE9A5EA17}" srcOrd="0" destOrd="0" presId="urn:microsoft.com/office/officeart/2005/8/layout/equation2"/>
    <dgm:cxn modelId="{8C63D42B-955F-41C9-A653-DDD8B7BCDBDD}" type="presOf" srcId="{E15306E8-02F8-48DE-8CC4-BBC9E6509920}" destId="{7267EC4C-F763-48B0-B588-A012917D4EFD}" srcOrd="0" destOrd="0" presId="urn:microsoft.com/office/officeart/2005/8/layout/equation2"/>
    <dgm:cxn modelId="{230C55FA-BF0B-4B82-981F-CD786EFD5E6B}" srcId="{FB020691-4498-4EEF-AE47-8F27B80A6D4E}" destId="{C577FBE5-DAC3-418C-A985-AA7AB7BE0759}" srcOrd="2" destOrd="0" parTransId="{A587B93D-177C-4135-B66D-108576000925}" sibTransId="{ACB3D5CB-6A20-4684-9043-20C230D63FE6}"/>
    <dgm:cxn modelId="{DDEDD7B0-05A0-4235-B4F5-DAF067A09401}" type="presOf" srcId="{76D01BA2-8671-4DF0-BE9C-E290981B4493}" destId="{DCF23409-A121-4771-87D2-E6680DA3D280}" srcOrd="1" destOrd="0" presId="urn:microsoft.com/office/officeart/2005/8/layout/equation2"/>
    <dgm:cxn modelId="{4057698A-2CD5-4315-A487-E29374944C6F}" type="presOf" srcId="{C577FBE5-DAC3-418C-A985-AA7AB7BE0759}" destId="{EC9883E2-1BCF-4869-8B70-B62BEFF165DD}" srcOrd="0" destOrd="0" presId="urn:microsoft.com/office/officeart/2005/8/layout/equation2"/>
    <dgm:cxn modelId="{10A07226-9244-4902-A0AB-FA0C9ED58DFF}" type="presParOf" srcId="{959FEEAB-1C4B-4B7F-AC98-D4FDE9A5EA17}" destId="{39A67155-1121-4E17-9C6C-1237F485FA6B}" srcOrd="0" destOrd="0" presId="urn:microsoft.com/office/officeart/2005/8/layout/equation2"/>
    <dgm:cxn modelId="{326DAD63-A875-4682-B115-898682F121D4}" type="presParOf" srcId="{39A67155-1121-4E17-9C6C-1237F485FA6B}" destId="{7267EC4C-F763-48B0-B588-A012917D4EFD}" srcOrd="0" destOrd="0" presId="urn:microsoft.com/office/officeart/2005/8/layout/equation2"/>
    <dgm:cxn modelId="{9C2861A7-6C31-4BC9-938A-661627D5A833}" type="presParOf" srcId="{39A67155-1121-4E17-9C6C-1237F485FA6B}" destId="{9E45CEF7-80E8-4622-8482-F498F79A4221}" srcOrd="1" destOrd="0" presId="urn:microsoft.com/office/officeart/2005/8/layout/equation2"/>
    <dgm:cxn modelId="{1BFC254E-F6EE-4B51-A84A-23F2B11539B5}" type="presParOf" srcId="{39A67155-1121-4E17-9C6C-1237F485FA6B}" destId="{1023FD0A-8C77-4840-87EC-DEB587BF0DF8}" srcOrd="2" destOrd="0" presId="urn:microsoft.com/office/officeart/2005/8/layout/equation2"/>
    <dgm:cxn modelId="{A7D93019-05C8-4549-88F0-E3232567510B}" type="presParOf" srcId="{39A67155-1121-4E17-9C6C-1237F485FA6B}" destId="{4E94561C-FCC6-46F8-AF02-88AA5D3F666C}" srcOrd="3" destOrd="0" presId="urn:microsoft.com/office/officeart/2005/8/layout/equation2"/>
    <dgm:cxn modelId="{8D267D5C-6DA7-4DF8-9609-85FAB60EE91B}" type="presParOf" srcId="{39A67155-1121-4E17-9C6C-1237F485FA6B}" destId="{34A51A6D-4725-40BA-B3D6-0DF93EB58261}" srcOrd="4" destOrd="0" presId="urn:microsoft.com/office/officeart/2005/8/layout/equation2"/>
    <dgm:cxn modelId="{39B16507-292B-4F46-A533-9043197876F0}" type="presParOf" srcId="{959FEEAB-1C4B-4B7F-AC98-D4FDE9A5EA17}" destId="{6222E486-EF18-4A40-B2CF-82BCAD75354F}" srcOrd="1" destOrd="0" presId="urn:microsoft.com/office/officeart/2005/8/layout/equation2"/>
    <dgm:cxn modelId="{30093238-DDEE-410D-A1C9-826BC8503A6E}" type="presParOf" srcId="{6222E486-EF18-4A40-B2CF-82BCAD75354F}" destId="{DCF23409-A121-4771-87D2-E6680DA3D280}" srcOrd="0" destOrd="0" presId="urn:microsoft.com/office/officeart/2005/8/layout/equation2"/>
    <dgm:cxn modelId="{B68EA77E-9BAD-445F-A3B6-0615B6BCB7C9}" type="presParOf" srcId="{959FEEAB-1C4B-4B7F-AC98-D4FDE9A5EA17}" destId="{EC9883E2-1BCF-4869-8B70-B62BEFF165DD}" srcOrd="2" destOrd="0" presId="urn:microsoft.com/office/officeart/2005/8/layout/equati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CE7B85-5AEA-473B-B41A-363497995E2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DEA7166-BD03-440B-8026-BA1A96C6DC6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Внеурочная деятельность по направлениям :</a:t>
          </a:r>
        </a:p>
        <a:p>
          <a:r>
            <a:rPr lang="ru-RU" sz="1800" dirty="0" smtClean="0"/>
            <a:t>духовно-нравственное, </a:t>
          </a:r>
        </a:p>
        <a:p>
          <a:r>
            <a:rPr lang="ru-RU" sz="1800" dirty="0" smtClean="0"/>
            <a:t>физкультурно-спортивное и оздоровительное, социальное, </a:t>
          </a:r>
        </a:p>
        <a:p>
          <a:r>
            <a:rPr lang="ru-RU" sz="1800" dirty="0" err="1" smtClean="0"/>
            <a:t>общеинтеллектуальное</a:t>
          </a:r>
          <a:r>
            <a:rPr lang="ru-RU" sz="1800" dirty="0" smtClean="0"/>
            <a:t>, общекультурное</a:t>
          </a:r>
          <a:endParaRPr lang="ru-RU" sz="1800" dirty="0"/>
        </a:p>
      </dgm:t>
    </dgm:pt>
    <dgm:pt modelId="{23B05857-F317-459D-A2DC-405B6DA24F3E}" type="parTrans" cxnId="{273885CE-98EC-4A5A-92E5-AD33FDA97D20}">
      <dgm:prSet/>
      <dgm:spPr/>
      <dgm:t>
        <a:bodyPr/>
        <a:lstStyle/>
        <a:p>
          <a:endParaRPr lang="ru-RU"/>
        </a:p>
      </dgm:t>
    </dgm:pt>
    <dgm:pt modelId="{96E8BA12-A58A-43FF-8EC1-7DB2313DA8CF}" type="sibTrans" cxnId="{273885CE-98EC-4A5A-92E5-AD33FDA97D20}">
      <dgm:prSet/>
      <dgm:spPr/>
      <dgm:t>
        <a:bodyPr/>
        <a:lstStyle/>
        <a:p>
          <a:endParaRPr lang="ru-RU"/>
        </a:p>
      </dgm:t>
    </dgm:pt>
    <dgm:pt modelId="{24127AF3-D080-49C4-A9CA-9A251936EF2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</a:rPr>
            <a:t>Урочная деятельность</a:t>
          </a:r>
          <a:endParaRPr lang="ru-RU" sz="2400" b="1" dirty="0">
            <a:solidFill>
              <a:schemeClr val="tx2"/>
            </a:solidFill>
          </a:endParaRPr>
        </a:p>
      </dgm:t>
    </dgm:pt>
    <dgm:pt modelId="{F7021F1E-99FE-4914-ABD0-5A8751BE9F87}" type="parTrans" cxnId="{98808CE4-B423-488B-A9EA-2467835F5727}">
      <dgm:prSet/>
      <dgm:spPr/>
      <dgm:t>
        <a:bodyPr/>
        <a:lstStyle/>
        <a:p>
          <a:endParaRPr lang="ru-RU"/>
        </a:p>
      </dgm:t>
    </dgm:pt>
    <dgm:pt modelId="{6C5022C0-8AFE-42AA-8036-C21A267196E0}" type="sibTrans" cxnId="{98808CE4-B423-488B-A9EA-2467835F5727}">
      <dgm:prSet/>
      <dgm:spPr/>
      <dgm:t>
        <a:bodyPr/>
        <a:lstStyle/>
        <a:p>
          <a:endParaRPr lang="ru-RU"/>
        </a:p>
      </dgm:t>
    </dgm:pt>
    <dgm:pt modelId="{D75AFCF0-E3DD-45F6-B748-9734467BE92D}" type="pres">
      <dgm:prSet presAssocID="{23CE7B85-5AEA-473B-B41A-363497995E2E}" presName="compositeShape" presStyleCnt="0">
        <dgm:presLayoutVars>
          <dgm:dir/>
          <dgm:resizeHandles/>
        </dgm:presLayoutVars>
      </dgm:prSet>
      <dgm:spPr/>
    </dgm:pt>
    <dgm:pt modelId="{4178B3EE-6182-49BA-AD13-4FCE1D9646EE}" type="pres">
      <dgm:prSet presAssocID="{23CE7B85-5AEA-473B-B41A-363497995E2E}" presName="pyramid" presStyleLbl="node1" presStyleIdx="0" presStyleCnt="1"/>
      <dgm:spPr/>
    </dgm:pt>
    <dgm:pt modelId="{87B8B8ED-43C3-4BD1-8D5C-DA6FAB11EFE2}" type="pres">
      <dgm:prSet presAssocID="{23CE7B85-5AEA-473B-B41A-363497995E2E}" presName="theList" presStyleCnt="0"/>
      <dgm:spPr/>
    </dgm:pt>
    <dgm:pt modelId="{42D7864F-35DB-4A84-A548-094CBB5B1F5D}" type="pres">
      <dgm:prSet presAssocID="{7DEA7166-BD03-440B-8026-BA1A96C6DC61}" presName="aNode" presStyleLbl="fgAcc1" presStyleIdx="0" presStyleCnt="2" custScaleX="172594" custScaleY="75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09BC9-02A4-458C-91FB-8B4447DE48EA}" type="pres">
      <dgm:prSet presAssocID="{7DEA7166-BD03-440B-8026-BA1A96C6DC61}" presName="aSpace" presStyleCnt="0"/>
      <dgm:spPr/>
    </dgm:pt>
    <dgm:pt modelId="{E1E615E9-0A24-4556-BC08-1BD3F9BD77F2}" type="pres">
      <dgm:prSet presAssocID="{24127AF3-D080-49C4-A9CA-9A251936EF29}" presName="aNode" presStyleLbl="fgAcc1" presStyleIdx="1" presStyleCnt="2" custScaleX="145035" custScaleY="66095" custLinFactY="5205" custLinFactNeighborX="-150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DA2B5-69FA-4241-94FD-E2F6F896D756}" type="pres">
      <dgm:prSet presAssocID="{24127AF3-D080-49C4-A9CA-9A251936EF29}" presName="aSpace" presStyleCnt="0"/>
      <dgm:spPr/>
    </dgm:pt>
  </dgm:ptLst>
  <dgm:cxnLst>
    <dgm:cxn modelId="{273885CE-98EC-4A5A-92E5-AD33FDA97D20}" srcId="{23CE7B85-5AEA-473B-B41A-363497995E2E}" destId="{7DEA7166-BD03-440B-8026-BA1A96C6DC61}" srcOrd="0" destOrd="0" parTransId="{23B05857-F317-459D-A2DC-405B6DA24F3E}" sibTransId="{96E8BA12-A58A-43FF-8EC1-7DB2313DA8CF}"/>
    <dgm:cxn modelId="{A2E07124-1535-428B-8836-7CC97FFA6AB4}" type="presOf" srcId="{24127AF3-D080-49C4-A9CA-9A251936EF29}" destId="{E1E615E9-0A24-4556-BC08-1BD3F9BD77F2}" srcOrd="0" destOrd="0" presId="urn:microsoft.com/office/officeart/2005/8/layout/pyramid2"/>
    <dgm:cxn modelId="{08AF3F02-C828-48CB-B87B-6A26AB940901}" type="presOf" srcId="{7DEA7166-BD03-440B-8026-BA1A96C6DC61}" destId="{42D7864F-35DB-4A84-A548-094CBB5B1F5D}" srcOrd="0" destOrd="0" presId="urn:microsoft.com/office/officeart/2005/8/layout/pyramid2"/>
    <dgm:cxn modelId="{246AFE08-757C-4A40-BCF8-7088C8A32716}" type="presOf" srcId="{23CE7B85-5AEA-473B-B41A-363497995E2E}" destId="{D75AFCF0-E3DD-45F6-B748-9734467BE92D}" srcOrd="0" destOrd="0" presId="urn:microsoft.com/office/officeart/2005/8/layout/pyramid2"/>
    <dgm:cxn modelId="{98808CE4-B423-488B-A9EA-2467835F5727}" srcId="{23CE7B85-5AEA-473B-B41A-363497995E2E}" destId="{24127AF3-D080-49C4-A9CA-9A251936EF29}" srcOrd="1" destOrd="0" parTransId="{F7021F1E-99FE-4914-ABD0-5A8751BE9F87}" sibTransId="{6C5022C0-8AFE-42AA-8036-C21A267196E0}"/>
    <dgm:cxn modelId="{00EA1065-3DE6-4475-8D8A-78FF37B01073}" type="presParOf" srcId="{D75AFCF0-E3DD-45F6-B748-9734467BE92D}" destId="{4178B3EE-6182-49BA-AD13-4FCE1D9646EE}" srcOrd="0" destOrd="0" presId="urn:microsoft.com/office/officeart/2005/8/layout/pyramid2"/>
    <dgm:cxn modelId="{F7D9BEB8-960C-4E4D-8B84-4234BFC87537}" type="presParOf" srcId="{D75AFCF0-E3DD-45F6-B748-9734467BE92D}" destId="{87B8B8ED-43C3-4BD1-8D5C-DA6FAB11EFE2}" srcOrd="1" destOrd="0" presId="urn:microsoft.com/office/officeart/2005/8/layout/pyramid2"/>
    <dgm:cxn modelId="{D99ADA4C-4518-4891-8B38-EC204D3EA37C}" type="presParOf" srcId="{87B8B8ED-43C3-4BD1-8D5C-DA6FAB11EFE2}" destId="{42D7864F-35DB-4A84-A548-094CBB5B1F5D}" srcOrd="0" destOrd="0" presId="urn:microsoft.com/office/officeart/2005/8/layout/pyramid2"/>
    <dgm:cxn modelId="{7907205D-11B9-4B56-9891-5393B4C412E9}" type="presParOf" srcId="{87B8B8ED-43C3-4BD1-8D5C-DA6FAB11EFE2}" destId="{66309BC9-02A4-458C-91FB-8B4447DE48EA}" srcOrd="1" destOrd="0" presId="urn:microsoft.com/office/officeart/2005/8/layout/pyramid2"/>
    <dgm:cxn modelId="{9AEFD158-9494-419B-BA1D-B34308314F66}" type="presParOf" srcId="{87B8B8ED-43C3-4BD1-8D5C-DA6FAB11EFE2}" destId="{E1E615E9-0A24-4556-BC08-1BD3F9BD77F2}" srcOrd="2" destOrd="0" presId="urn:microsoft.com/office/officeart/2005/8/layout/pyramid2"/>
    <dgm:cxn modelId="{0C1DFD59-5115-4C4C-8301-A76F8D6EE5BC}" type="presParOf" srcId="{87B8B8ED-43C3-4BD1-8D5C-DA6FAB11EFE2}" destId="{B81DA2B5-69FA-4241-94FD-E2F6F896D756}" srcOrd="3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CE7B85-5AEA-473B-B41A-363497995E2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DEA7166-BD03-440B-8026-BA1A96C6DC61}">
      <dgm:prSet phldrT="[Текст]"/>
      <dgm:spPr>
        <a:ln>
          <a:solidFill>
            <a:schemeClr val="accent2"/>
          </a:solidFill>
        </a:ln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30% ООП </a:t>
          </a:r>
          <a:r>
            <a:rPr lang="ru-RU" dirty="0" smtClean="0">
              <a:solidFill>
                <a:srgbClr val="C00000"/>
              </a:solidFill>
            </a:rPr>
            <a:t>формируется УЧАСТНИКАМИ ОБРАЗОВАТЕЛЬНЫХ ОТНОШЕНИЙ</a:t>
          </a:r>
          <a:endParaRPr lang="ru-RU" dirty="0">
            <a:solidFill>
              <a:srgbClr val="C00000"/>
            </a:solidFill>
          </a:endParaRPr>
        </a:p>
      </dgm:t>
    </dgm:pt>
    <dgm:pt modelId="{23B05857-F317-459D-A2DC-405B6DA24F3E}" type="parTrans" cxnId="{273885CE-98EC-4A5A-92E5-AD33FDA97D20}">
      <dgm:prSet/>
      <dgm:spPr/>
      <dgm:t>
        <a:bodyPr/>
        <a:lstStyle/>
        <a:p>
          <a:endParaRPr lang="ru-RU"/>
        </a:p>
      </dgm:t>
    </dgm:pt>
    <dgm:pt modelId="{96E8BA12-A58A-43FF-8EC1-7DB2313DA8CF}" type="sibTrans" cxnId="{273885CE-98EC-4A5A-92E5-AD33FDA97D20}">
      <dgm:prSet/>
      <dgm:spPr/>
      <dgm:t>
        <a:bodyPr/>
        <a:lstStyle/>
        <a:p>
          <a:endParaRPr lang="ru-RU"/>
        </a:p>
      </dgm:t>
    </dgm:pt>
    <dgm:pt modelId="{24127AF3-D080-49C4-A9CA-9A251936EF2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/>
              </a:solidFill>
            </a:rPr>
            <a:t>70% ООП =  обязательная часть   </a:t>
          </a:r>
          <a:endParaRPr lang="ru-RU" sz="2400" b="1" dirty="0">
            <a:solidFill>
              <a:schemeClr val="tx2"/>
            </a:solidFill>
          </a:endParaRPr>
        </a:p>
      </dgm:t>
    </dgm:pt>
    <dgm:pt modelId="{F7021F1E-99FE-4914-ABD0-5A8751BE9F87}" type="parTrans" cxnId="{98808CE4-B423-488B-A9EA-2467835F5727}">
      <dgm:prSet/>
      <dgm:spPr/>
      <dgm:t>
        <a:bodyPr/>
        <a:lstStyle/>
        <a:p>
          <a:endParaRPr lang="ru-RU"/>
        </a:p>
      </dgm:t>
    </dgm:pt>
    <dgm:pt modelId="{6C5022C0-8AFE-42AA-8036-C21A267196E0}" type="sibTrans" cxnId="{98808CE4-B423-488B-A9EA-2467835F5727}">
      <dgm:prSet/>
      <dgm:spPr/>
      <dgm:t>
        <a:bodyPr/>
        <a:lstStyle/>
        <a:p>
          <a:endParaRPr lang="ru-RU"/>
        </a:p>
      </dgm:t>
    </dgm:pt>
    <dgm:pt modelId="{D75AFCF0-E3DD-45F6-B748-9734467BE92D}" type="pres">
      <dgm:prSet presAssocID="{23CE7B85-5AEA-473B-B41A-363497995E2E}" presName="compositeShape" presStyleCnt="0">
        <dgm:presLayoutVars>
          <dgm:dir/>
          <dgm:resizeHandles/>
        </dgm:presLayoutVars>
      </dgm:prSet>
      <dgm:spPr/>
    </dgm:pt>
    <dgm:pt modelId="{4178B3EE-6182-49BA-AD13-4FCE1D9646EE}" type="pres">
      <dgm:prSet presAssocID="{23CE7B85-5AEA-473B-B41A-363497995E2E}" presName="pyramid" presStyleLbl="node1" presStyleIdx="0" presStyleCnt="1"/>
      <dgm:spPr/>
    </dgm:pt>
    <dgm:pt modelId="{87B8B8ED-43C3-4BD1-8D5C-DA6FAB11EFE2}" type="pres">
      <dgm:prSet presAssocID="{23CE7B85-5AEA-473B-B41A-363497995E2E}" presName="theList" presStyleCnt="0"/>
      <dgm:spPr/>
    </dgm:pt>
    <dgm:pt modelId="{42D7864F-35DB-4A84-A548-094CBB5B1F5D}" type="pres">
      <dgm:prSet presAssocID="{7DEA7166-BD03-440B-8026-BA1A96C6DC61}" presName="aNode" presStyleLbl="fgAcc1" presStyleIdx="0" presStyleCnt="2" custScaleX="136297" custScaleY="37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09BC9-02A4-458C-91FB-8B4447DE48EA}" type="pres">
      <dgm:prSet presAssocID="{7DEA7166-BD03-440B-8026-BA1A96C6DC61}" presName="aSpace" presStyleCnt="0"/>
      <dgm:spPr/>
    </dgm:pt>
    <dgm:pt modelId="{E1E615E9-0A24-4556-BC08-1BD3F9BD77F2}" type="pres">
      <dgm:prSet presAssocID="{24127AF3-D080-49C4-A9CA-9A251936EF29}" presName="aNode" presStyleLbl="fgAcc1" presStyleIdx="1" presStyleCnt="2" custScaleX="145035" custScaleY="78933" custLinFactY="5205" custLinFactNeighborX="-150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DA2B5-69FA-4241-94FD-E2F6F896D756}" type="pres">
      <dgm:prSet presAssocID="{24127AF3-D080-49C4-A9CA-9A251936EF29}" presName="aSpace" presStyleCnt="0"/>
      <dgm:spPr/>
    </dgm:pt>
  </dgm:ptLst>
  <dgm:cxnLst>
    <dgm:cxn modelId="{273885CE-98EC-4A5A-92E5-AD33FDA97D20}" srcId="{23CE7B85-5AEA-473B-B41A-363497995E2E}" destId="{7DEA7166-BD03-440B-8026-BA1A96C6DC61}" srcOrd="0" destOrd="0" parTransId="{23B05857-F317-459D-A2DC-405B6DA24F3E}" sibTransId="{96E8BA12-A58A-43FF-8EC1-7DB2313DA8CF}"/>
    <dgm:cxn modelId="{BDC9E6F1-271C-44A0-83CE-8F39F95F35FD}" type="presOf" srcId="{24127AF3-D080-49C4-A9CA-9A251936EF29}" destId="{E1E615E9-0A24-4556-BC08-1BD3F9BD77F2}" srcOrd="0" destOrd="0" presId="urn:microsoft.com/office/officeart/2005/8/layout/pyramid2"/>
    <dgm:cxn modelId="{DBEF4B76-64A8-4B2F-9C9D-2F1B568CCB87}" type="presOf" srcId="{7DEA7166-BD03-440B-8026-BA1A96C6DC61}" destId="{42D7864F-35DB-4A84-A548-094CBB5B1F5D}" srcOrd="0" destOrd="0" presId="urn:microsoft.com/office/officeart/2005/8/layout/pyramid2"/>
    <dgm:cxn modelId="{CF5E8327-941B-4D0C-B5C5-D4B8CFB62310}" type="presOf" srcId="{23CE7B85-5AEA-473B-B41A-363497995E2E}" destId="{D75AFCF0-E3DD-45F6-B748-9734467BE92D}" srcOrd="0" destOrd="0" presId="urn:microsoft.com/office/officeart/2005/8/layout/pyramid2"/>
    <dgm:cxn modelId="{98808CE4-B423-488B-A9EA-2467835F5727}" srcId="{23CE7B85-5AEA-473B-B41A-363497995E2E}" destId="{24127AF3-D080-49C4-A9CA-9A251936EF29}" srcOrd="1" destOrd="0" parTransId="{F7021F1E-99FE-4914-ABD0-5A8751BE9F87}" sibTransId="{6C5022C0-8AFE-42AA-8036-C21A267196E0}"/>
    <dgm:cxn modelId="{07411D68-5385-48D9-9FA6-395D9EA3E7A6}" type="presParOf" srcId="{D75AFCF0-E3DD-45F6-B748-9734467BE92D}" destId="{4178B3EE-6182-49BA-AD13-4FCE1D9646EE}" srcOrd="0" destOrd="0" presId="urn:microsoft.com/office/officeart/2005/8/layout/pyramid2"/>
    <dgm:cxn modelId="{FA050D76-369F-4138-9A84-D39ABC2D615D}" type="presParOf" srcId="{D75AFCF0-E3DD-45F6-B748-9734467BE92D}" destId="{87B8B8ED-43C3-4BD1-8D5C-DA6FAB11EFE2}" srcOrd="1" destOrd="0" presId="urn:microsoft.com/office/officeart/2005/8/layout/pyramid2"/>
    <dgm:cxn modelId="{E06B378D-60E1-4046-AA98-485710CD484C}" type="presParOf" srcId="{87B8B8ED-43C3-4BD1-8D5C-DA6FAB11EFE2}" destId="{42D7864F-35DB-4A84-A548-094CBB5B1F5D}" srcOrd="0" destOrd="0" presId="urn:microsoft.com/office/officeart/2005/8/layout/pyramid2"/>
    <dgm:cxn modelId="{7B8570A3-B47A-420D-B0FE-39E745094BDD}" type="presParOf" srcId="{87B8B8ED-43C3-4BD1-8D5C-DA6FAB11EFE2}" destId="{66309BC9-02A4-458C-91FB-8B4447DE48EA}" srcOrd="1" destOrd="0" presId="urn:microsoft.com/office/officeart/2005/8/layout/pyramid2"/>
    <dgm:cxn modelId="{16D00E64-3C2E-41C1-AEE5-4C44C52DC916}" type="presParOf" srcId="{87B8B8ED-43C3-4BD1-8D5C-DA6FAB11EFE2}" destId="{E1E615E9-0A24-4556-BC08-1BD3F9BD77F2}" srcOrd="2" destOrd="0" presId="urn:microsoft.com/office/officeart/2005/8/layout/pyramid2"/>
    <dgm:cxn modelId="{B53EF09E-C536-4CA4-AA4A-5A802AAF5FB1}" type="presParOf" srcId="{87B8B8ED-43C3-4BD1-8D5C-DA6FAB11EFE2}" destId="{B81DA2B5-69FA-4241-94FD-E2F6F896D756}" srcOrd="3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CE7B85-5AEA-473B-B41A-363497995E2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D0F57CB-311D-4443-96B7-70D7F8B49A64}">
      <dgm:prSet custT="1"/>
      <dgm:spPr>
        <a:ln w="57150">
          <a:solidFill>
            <a:schemeClr val="tx2"/>
          </a:solidFill>
        </a:ln>
      </dgm:spPr>
      <dgm:t>
        <a:bodyPr/>
        <a:lstStyle/>
        <a:p>
          <a:r>
            <a:rPr lang="ru-RU" sz="1800" dirty="0" smtClean="0"/>
            <a:t>создается для каждого уровня образования </a:t>
          </a:r>
        </a:p>
        <a:p>
          <a:r>
            <a:rPr lang="ru-RU" sz="1800" dirty="0" smtClean="0"/>
            <a:t>и включает примерные программы по отдельным предметам</a:t>
          </a:r>
          <a:endParaRPr lang="ru-RU" sz="1800" dirty="0"/>
        </a:p>
      </dgm:t>
    </dgm:pt>
    <dgm:pt modelId="{D113E3AC-56FE-4F3A-B5B1-4E94059C4F7D}" type="parTrans" cxnId="{0B5149C8-A8D3-4DF7-8CE2-D6D5B3845C30}">
      <dgm:prSet/>
      <dgm:spPr/>
      <dgm:t>
        <a:bodyPr/>
        <a:lstStyle/>
        <a:p>
          <a:endParaRPr lang="ru-RU"/>
        </a:p>
      </dgm:t>
    </dgm:pt>
    <dgm:pt modelId="{82E03DEC-DD56-422F-970D-C95A8D9B0D88}" type="sibTrans" cxnId="{0B5149C8-A8D3-4DF7-8CE2-D6D5B3845C30}">
      <dgm:prSet/>
      <dgm:spPr/>
      <dgm:t>
        <a:bodyPr/>
        <a:lstStyle/>
        <a:p>
          <a:endParaRPr lang="ru-RU"/>
        </a:p>
      </dgm:t>
    </dgm:pt>
    <dgm:pt modelId="{4EDC99B2-4718-4BBB-9E6E-32D2F06B4271}">
      <dgm:prSet custT="1"/>
      <dgm:spPr>
        <a:ln w="76200">
          <a:solidFill>
            <a:schemeClr val="tx2"/>
          </a:solidFill>
        </a:ln>
      </dgm:spPr>
      <dgm:t>
        <a:bodyPr/>
        <a:lstStyle/>
        <a:p>
          <a:r>
            <a:rPr lang="ru-RU" sz="1800" dirty="0" smtClean="0"/>
            <a:t>+ программу воспитания, социализации, формирования ЗОЖ школьников</a:t>
          </a:r>
          <a:endParaRPr lang="ru-RU" sz="1800" dirty="0"/>
        </a:p>
      </dgm:t>
    </dgm:pt>
    <dgm:pt modelId="{CDC29205-D81F-40D6-851E-7524FB190AEF}" type="parTrans" cxnId="{AF4B6CCD-AD37-4667-85C8-F1E84FFE9330}">
      <dgm:prSet/>
      <dgm:spPr/>
      <dgm:t>
        <a:bodyPr/>
        <a:lstStyle/>
        <a:p>
          <a:endParaRPr lang="ru-RU"/>
        </a:p>
      </dgm:t>
    </dgm:pt>
    <dgm:pt modelId="{12B38081-E6C2-47CF-B508-B62FF89E8A22}" type="sibTrans" cxnId="{AF4B6CCD-AD37-4667-85C8-F1E84FFE9330}">
      <dgm:prSet/>
      <dgm:spPr/>
      <dgm:t>
        <a:bodyPr/>
        <a:lstStyle/>
        <a:p>
          <a:endParaRPr lang="ru-RU"/>
        </a:p>
      </dgm:t>
    </dgm:pt>
    <dgm:pt modelId="{418B691C-4F94-4CE4-9E05-96515F12A315}">
      <dgm:prSet custT="1"/>
      <dgm:spPr>
        <a:ln w="57150">
          <a:solidFill>
            <a:schemeClr val="tx2"/>
          </a:solidFill>
        </a:ln>
      </dgm:spPr>
      <dgm:t>
        <a:bodyPr/>
        <a:lstStyle/>
        <a:p>
          <a:r>
            <a:rPr lang="ru-RU" sz="1800" dirty="0" smtClean="0"/>
            <a:t>+  программу формирования универсальных учебных действий</a:t>
          </a:r>
          <a:endParaRPr lang="ru-RU" sz="1800" dirty="0"/>
        </a:p>
      </dgm:t>
    </dgm:pt>
    <dgm:pt modelId="{8D5FFACC-2A2F-4E43-8F44-2DA1F43C3B28}" type="parTrans" cxnId="{A91FF667-057D-44AD-B1C0-299E597B84B9}">
      <dgm:prSet/>
      <dgm:spPr/>
      <dgm:t>
        <a:bodyPr/>
        <a:lstStyle/>
        <a:p>
          <a:endParaRPr lang="ru-RU"/>
        </a:p>
      </dgm:t>
    </dgm:pt>
    <dgm:pt modelId="{4E554AC5-8F12-40D8-BDB5-E4D322712244}" type="sibTrans" cxnId="{A91FF667-057D-44AD-B1C0-299E597B84B9}">
      <dgm:prSet/>
      <dgm:spPr/>
      <dgm:t>
        <a:bodyPr/>
        <a:lstStyle/>
        <a:p>
          <a:endParaRPr lang="ru-RU"/>
        </a:p>
      </dgm:t>
    </dgm:pt>
    <dgm:pt modelId="{D6CAE4CC-E20B-4B83-B13B-4962352B861A}">
      <dgm:prSet custT="1"/>
      <dgm:spPr>
        <a:ln w="57150">
          <a:solidFill>
            <a:schemeClr val="tx2"/>
          </a:solidFill>
        </a:ln>
      </dgm:spPr>
      <dgm:t>
        <a:bodyPr/>
        <a:lstStyle/>
        <a:p>
          <a:r>
            <a:rPr lang="ru-RU" sz="1800" dirty="0" smtClean="0"/>
            <a:t>+ систему оценивания учебных достижений</a:t>
          </a:r>
          <a:endParaRPr lang="ru-RU" sz="1800" dirty="0"/>
        </a:p>
      </dgm:t>
    </dgm:pt>
    <dgm:pt modelId="{FFF59FDF-6B4E-4EBA-A41C-57A7EBFA3549}" type="parTrans" cxnId="{01E0B24F-AF48-4F1A-8F32-A6CFFA79B6CB}">
      <dgm:prSet/>
      <dgm:spPr/>
      <dgm:t>
        <a:bodyPr/>
        <a:lstStyle/>
        <a:p>
          <a:endParaRPr lang="ru-RU"/>
        </a:p>
      </dgm:t>
    </dgm:pt>
    <dgm:pt modelId="{59CEA8B9-F8F7-4B94-B3F9-B54AE92C82AB}" type="sibTrans" cxnId="{01E0B24F-AF48-4F1A-8F32-A6CFFA79B6CB}">
      <dgm:prSet/>
      <dgm:spPr/>
      <dgm:t>
        <a:bodyPr/>
        <a:lstStyle/>
        <a:p>
          <a:endParaRPr lang="ru-RU"/>
        </a:p>
      </dgm:t>
    </dgm:pt>
    <dgm:pt modelId="{13A904FD-CD02-4FBD-A2A8-E7C3F1F612A9}">
      <dgm:prSet custT="1"/>
      <dgm:spPr>
        <a:ln w="76200">
          <a:solidFill>
            <a:schemeClr val="tx2"/>
          </a:solidFill>
        </a:ln>
      </dgm:spPr>
      <dgm:t>
        <a:bodyPr/>
        <a:lstStyle/>
        <a:p>
          <a:r>
            <a:rPr lang="ru-RU" sz="1800" dirty="0" smtClean="0"/>
            <a:t>+ учебный план школы данного уровня, включая обязательную внеурочную работу с детьми, инвариантный и вариативный компоненты</a:t>
          </a:r>
          <a:endParaRPr lang="ru-RU" sz="1800" dirty="0"/>
        </a:p>
      </dgm:t>
    </dgm:pt>
    <dgm:pt modelId="{AAA80A8B-B7FF-40C7-BC5D-8F7B6D33CF67}" type="parTrans" cxnId="{E849F050-3419-4042-A629-09A6B886F575}">
      <dgm:prSet/>
      <dgm:spPr/>
      <dgm:t>
        <a:bodyPr/>
        <a:lstStyle/>
        <a:p>
          <a:endParaRPr lang="ru-RU"/>
        </a:p>
      </dgm:t>
    </dgm:pt>
    <dgm:pt modelId="{FCF6A6A6-67D8-4D54-AD1D-9A7D16EB0178}" type="sibTrans" cxnId="{E849F050-3419-4042-A629-09A6B886F575}">
      <dgm:prSet/>
      <dgm:spPr/>
      <dgm:t>
        <a:bodyPr/>
        <a:lstStyle/>
        <a:p>
          <a:endParaRPr lang="ru-RU"/>
        </a:p>
      </dgm:t>
    </dgm:pt>
    <dgm:pt modelId="{D75AFCF0-E3DD-45F6-B748-9734467BE92D}" type="pres">
      <dgm:prSet presAssocID="{23CE7B85-5AEA-473B-B41A-363497995E2E}" presName="compositeShape" presStyleCnt="0">
        <dgm:presLayoutVars>
          <dgm:dir/>
          <dgm:resizeHandles/>
        </dgm:presLayoutVars>
      </dgm:prSet>
      <dgm:spPr/>
    </dgm:pt>
    <dgm:pt modelId="{4178B3EE-6182-49BA-AD13-4FCE1D9646EE}" type="pres">
      <dgm:prSet presAssocID="{23CE7B85-5AEA-473B-B41A-363497995E2E}" presName="pyramid" presStyleLbl="node1" presStyleIdx="0" presStyleCnt="1"/>
      <dgm:spPr/>
    </dgm:pt>
    <dgm:pt modelId="{87B8B8ED-43C3-4BD1-8D5C-DA6FAB11EFE2}" type="pres">
      <dgm:prSet presAssocID="{23CE7B85-5AEA-473B-B41A-363497995E2E}" presName="theList" presStyleCnt="0"/>
      <dgm:spPr/>
    </dgm:pt>
    <dgm:pt modelId="{4D878B89-920E-4613-9AAB-707A6239883B}" type="pres">
      <dgm:prSet presAssocID="{D6CAE4CC-E20B-4B83-B13B-4962352B861A}" presName="aNode" presStyleLbl="fgAcc1" presStyleIdx="0" presStyleCnt="5" custScaleX="164728" custScaleY="43534" custLinFactY="277163" custLinFactNeighborX="12695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44CDE-7B46-44D6-BBED-5F5433F2053B}" type="pres">
      <dgm:prSet presAssocID="{D6CAE4CC-E20B-4B83-B13B-4962352B861A}" presName="aSpace" presStyleCnt="0"/>
      <dgm:spPr/>
    </dgm:pt>
    <dgm:pt modelId="{EBE9E938-65CF-44A7-A1D2-091B44141AC0}" type="pres">
      <dgm:prSet presAssocID="{9D0F57CB-311D-4443-96B7-70D7F8B49A64}" presName="aNode" presStyleLbl="fgAcc1" presStyleIdx="1" presStyleCnt="5" custScaleX="191322" custScaleY="75019" custLinFactY="-56414" custLinFactNeighborX="-10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070D8-D30F-48C1-89CA-EEA9543B82ED}" type="pres">
      <dgm:prSet presAssocID="{9D0F57CB-311D-4443-96B7-70D7F8B49A64}" presName="aSpace" presStyleCnt="0"/>
      <dgm:spPr/>
    </dgm:pt>
    <dgm:pt modelId="{5885775F-D8E7-46EF-AD6E-FFDADD546693}" type="pres">
      <dgm:prSet presAssocID="{13A904FD-CD02-4FBD-A2A8-E7C3F1F612A9}" presName="aNode" presStyleLbl="fgAcc1" presStyleIdx="2" presStyleCnt="5" custScaleX="191322" custLinFactY="200000" custLinFactNeighborX="910" custLinFactNeighborY="265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E2160-36BC-4807-8724-A77AC879D904}" type="pres">
      <dgm:prSet presAssocID="{13A904FD-CD02-4FBD-A2A8-E7C3F1F612A9}" presName="aSpace" presStyleCnt="0"/>
      <dgm:spPr/>
    </dgm:pt>
    <dgm:pt modelId="{CFA27C82-8035-4377-A482-441EA11B8410}" type="pres">
      <dgm:prSet presAssocID="{418B691C-4F94-4CE4-9E05-96515F12A315}" presName="aNode" presStyleLbl="fgAcc1" presStyleIdx="3" presStyleCnt="5" custScaleX="175240" custLinFactY="-53342" custLinFactNeighborX="805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2D188-3B65-45F5-9D95-1235737CE790}" type="pres">
      <dgm:prSet presAssocID="{418B691C-4F94-4CE4-9E05-96515F12A315}" presName="aSpace" presStyleCnt="0"/>
      <dgm:spPr/>
    </dgm:pt>
    <dgm:pt modelId="{0B5C6B40-3A31-409B-9EE0-C8FBF1334D9D}" type="pres">
      <dgm:prSet presAssocID="{4EDC99B2-4718-4BBB-9E6E-32D2F06B4271}" presName="aNode" presStyleLbl="fgAcc1" presStyleIdx="4" presStyleCnt="5" custScaleX="183466" custScaleY="82110" custLinFactY="-238626" custLinFactNeighborX="2976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135DA-2695-4AC4-94E3-908FE19468E8}" type="pres">
      <dgm:prSet presAssocID="{4EDC99B2-4718-4BBB-9E6E-32D2F06B4271}" presName="aSpace" presStyleCnt="0"/>
      <dgm:spPr/>
    </dgm:pt>
  </dgm:ptLst>
  <dgm:cxnLst>
    <dgm:cxn modelId="{A91FF667-057D-44AD-B1C0-299E597B84B9}" srcId="{23CE7B85-5AEA-473B-B41A-363497995E2E}" destId="{418B691C-4F94-4CE4-9E05-96515F12A315}" srcOrd="3" destOrd="0" parTransId="{8D5FFACC-2A2F-4E43-8F44-2DA1F43C3B28}" sibTransId="{4E554AC5-8F12-40D8-BDB5-E4D322712244}"/>
    <dgm:cxn modelId="{01E0B24F-AF48-4F1A-8F32-A6CFFA79B6CB}" srcId="{23CE7B85-5AEA-473B-B41A-363497995E2E}" destId="{D6CAE4CC-E20B-4B83-B13B-4962352B861A}" srcOrd="0" destOrd="0" parTransId="{FFF59FDF-6B4E-4EBA-A41C-57A7EBFA3549}" sibTransId="{59CEA8B9-F8F7-4B94-B3F9-B54AE92C82AB}"/>
    <dgm:cxn modelId="{4A980860-0849-4F0B-AEEE-FCA638AE43D2}" type="presOf" srcId="{23CE7B85-5AEA-473B-B41A-363497995E2E}" destId="{D75AFCF0-E3DD-45F6-B748-9734467BE92D}" srcOrd="0" destOrd="0" presId="urn:microsoft.com/office/officeart/2005/8/layout/pyramid2"/>
    <dgm:cxn modelId="{E849F050-3419-4042-A629-09A6B886F575}" srcId="{23CE7B85-5AEA-473B-B41A-363497995E2E}" destId="{13A904FD-CD02-4FBD-A2A8-E7C3F1F612A9}" srcOrd="2" destOrd="0" parTransId="{AAA80A8B-B7FF-40C7-BC5D-8F7B6D33CF67}" sibTransId="{FCF6A6A6-67D8-4D54-AD1D-9A7D16EB0178}"/>
    <dgm:cxn modelId="{071134E8-318F-4341-AAA8-D0E1894D0B9A}" type="presOf" srcId="{9D0F57CB-311D-4443-96B7-70D7F8B49A64}" destId="{EBE9E938-65CF-44A7-A1D2-091B44141AC0}" srcOrd="0" destOrd="0" presId="urn:microsoft.com/office/officeart/2005/8/layout/pyramid2"/>
    <dgm:cxn modelId="{3BE7A427-B8EF-4BE1-AE67-1DAA6D155C80}" type="presOf" srcId="{13A904FD-CD02-4FBD-A2A8-E7C3F1F612A9}" destId="{5885775F-D8E7-46EF-AD6E-FFDADD546693}" srcOrd="0" destOrd="0" presId="urn:microsoft.com/office/officeart/2005/8/layout/pyramid2"/>
    <dgm:cxn modelId="{AF4B6CCD-AD37-4667-85C8-F1E84FFE9330}" srcId="{23CE7B85-5AEA-473B-B41A-363497995E2E}" destId="{4EDC99B2-4718-4BBB-9E6E-32D2F06B4271}" srcOrd="4" destOrd="0" parTransId="{CDC29205-D81F-40D6-851E-7524FB190AEF}" sibTransId="{12B38081-E6C2-47CF-B508-B62FF89E8A22}"/>
    <dgm:cxn modelId="{DDDC88F2-3C1B-4E25-A35A-8671CB9D93C7}" type="presOf" srcId="{418B691C-4F94-4CE4-9E05-96515F12A315}" destId="{CFA27C82-8035-4377-A482-441EA11B8410}" srcOrd="0" destOrd="0" presId="urn:microsoft.com/office/officeart/2005/8/layout/pyramid2"/>
    <dgm:cxn modelId="{0B5149C8-A8D3-4DF7-8CE2-D6D5B3845C30}" srcId="{23CE7B85-5AEA-473B-B41A-363497995E2E}" destId="{9D0F57CB-311D-4443-96B7-70D7F8B49A64}" srcOrd="1" destOrd="0" parTransId="{D113E3AC-56FE-4F3A-B5B1-4E94059C4F7D}" sibTransId="{82E03DEC-DD56-422F-970D-C95A8D9B0D88}"/>
    <dgm:cxn modelId="{158E9BF0-48ED-49F8-B86F-33E593DE64F8}" type="presOf" srcId="{D6CAE4CC-E20B-4B83-B13B-4962352B861A}" destId="{4D878B89-920E-4613-9AAB-707A6239883B}" srcOrd="0" destOrd="0" presId="urn:microsoft.com/office/officeart/2005/8/layout/pyramid2"/>
    <dgm:cxn modelId="{B5B3EA88-F62C-42A5-B853-ABE8057F05BC}" type="presOf" srcId="{4EDC99B2-4718-4BBB-9E6E-32D2F06B4271}" destId="{0B5C6B40-3A31-409B-9EE0-C8FBF1334D9D}" srcOrd="0" destOrd="0" presId="urn:microsoft.com/office/officeart/2005/8/layout/pyramid2"/>
    <dgm:cxn modelId="{3DE1D48D-8868-4943-A442-331ACF422154}" type="presParOf" srcId="{D75AFCF0-E3DD-45F6-B748-9734467BE92D}" destId="{4178B3EE-6182-49BA-AD13-4FCE1D9646EE}" srcOrd="0" destOrd="0" presId="urn:microsoft.com/office/officeart/2005/8/layout/pyramid2"/>
    <dgm:cxn modelId="{BA34387A-E898-4706-9A60-1DF30BDC4933}" type="presParOf" srcId="{D75AFCF0-E3DD-45F6-B748-9734467BE92D}" destId="{87B8B8ED-43C3-4BD1-8D5C-DA6FAB11EFE2}" srcOrd="1" destOrd="0" presId="urn:microsoft.com/office/officeart/2005/8/layout/pyramid2"/>
    <dgm:cxn modelId="{022E4BB6-B2BA-4BF0-86DC-298FCE8EB770}" type="presParOf" srcId="{87B8B8ED-43C3-4BD1-8D5C-DA6FAB11EFE2}" destId="{4D878B89-920E-4613-9AAB-707A6239883B}" srcOrd="0" destOrd="0" presId="urn:microsoft.com/office/officeart/2005/8/layout/pyramid2"/>
    <dgm:cxn modelId="{AED822C8-F3AD-422C-8929-538D6F332A39}" type="presParOf" srcId="{87B8B8ED-43C3-4BD1-8D5C-DA6FAB11EFE2}" destId="{63144CDE-7B46-44D6-BBED-5F5433F2053B}" srcOrd="1" destOrd="0" presId="urn:microsoft.com/office/officeart/2005/8/layout/pyramid2"/>
    <dgm:cxn modelId="{EEEB7F83-9552-439B-A19F-D01764C09A34}" type="presParOf" srcId="{87B8B8ED-43C3-4BD1-8D5C-DA6FAB11EFE2}" destId="{EBE9E938-65CF-44A7-A1D2-091B44141AC0}" srcOrd="2" destOrd="0" presId="urn:microsoft.com/office/officeart/2005/8/layout/pyramid2"/>
    <dgm:cxn modelId="{88E399B6-4A0A-4D4B-AF36-58C7B986458E}" type="presParOf" srcId="{87B8B8ED-43C3-4BD1-8D5C-DA6FAB11EFE2}" destId="{79D070D8-D30F-48C1-89CA-EEA9543B82ED}" srcOrd="3" destOrd="0" presId="urn:microsoft.com/office/officeart/2005/8/layout/pyramid2"/>
    <dgm:cxn modelId="{4D4FF63F-DC2A-4E02-BA37-57C26437F400}" type="presParOf" srcId="{87B8B8ED-43C3-4BD1-8D5C-DA6FAB11EFE2}" destId="{5885775F-D8E7-46EF-AD6E-FFDADD546693}" srcOrd="4" destOrd="0" presId="urn:microsoft.com/office/officeart/2005/8/layout/pyramid2"/>
    <dgm:cxn modelId="{9D5A0463-EB00-4D43-8769-59748C146D13}" type="presParOf" srcId="{87B8B8ED-43C3-4BD1-8D5C-DA6FAB11EFE2}" destId="{49FE2160-36BC-4807-8724-A77AC879D904}" srcOrd="5" destOrd="0" presId="urn:microsoft.com/office/officeart/2005/8/layout/pyramid2"/>
    <dgm:cxn modelId="{9D31488D-E8B3-49F8-B048-A8A326578C21}" type="presParOf" srcId="{87B8B8ED-43C3-4BD1-8D5C-DA6FAB11EFE2}" destId="{CFA27C82-8035-4377-A482-441EA11B8410}" srcOrd="6" destOrd="0" presId="urn:microsoft.com/office/officeart/2005/8/layout/pyramid2"/>
    <dgm:cxn modelId="{EC3810F3-F5EC-404C-9801-A56B1C30E95A}" type="presParOf" srcId="{87B8B8ED-43C3-4BD1-8D5C-DA6FAB11EFE2}" destId="{70C2D188-3B65-45F5-9D95-1235737CE790}" srcOrd="7" destOrd="0" presId="urn:microsoft.com/office/officeart/2005/8/layout/pyramid2"/>
    <dgm:cxn modelId="{A49AA056-DB9A-4C95-B9F0-B776D0B0B781}" type="presParOf" srcId="{87B8B8ED-43C3-4BD1-8D5C-DA6FAB11EFE2}" destId="{0B5C6B40-3A31-409B-9EE0-C8FBF1334D9D}" srcOrd="8" destOrd="0" presId="urn:microsoft.com/office/officeart/2005/8/layout/pyramid2"/>
    <dgm:cxn modelId="{6F49A2C1-2E58-4147-8516-1D0BD5061847}" type="presParOf" srcId="{87B8B8ED-43C3-4BD1-8D5C-DA6FAB11EFE2}" destId="{F60135DA-2695-4AC4-94E3-908FE19468E8}" srcOrd="9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C2E9AD-E814-4ED6-9D42-82F11BB2120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9A7357-B1DA-427F-8FCD-A5AAE46B4085}">
      <dgm:prSet phldrT="[Текст]" custT="1"/>
      <dgm:spPr/>
      <dgm:t>
        <a:bodyPr/>
        <a:lstStyle/>
        <a:p>
          <a:r>
            <a:rPr lang="ru-RU" sz="1400" dirty="0" smtClean="0"/>
            <a:t>Первый уровень – уровень начинающего педагога. Имеет право осуществлять педагогическую деятельность по результатам успешного прохождения квалификационного экзамена. Владеет компетенциями на начальном уровне, может осуществлять педагогическую деятельность на предписанном уровне. </a:t>
          </a:r>
        </a:p>
      </dgm:t>
    </dgm:pt>
    <dgm:pt modelId="{318693E2-53FA-4A76-8850-BEF834949C87}" type="parTrans" cxnId="{3A3BC83F-452A-4462-8818-8CAFCD2BDAF7}">
      <dgm:prSet/>
      <dgm:spPr/>
      <dgm:t>
        <a:bodyPr/>
        <a:lstStyle/>
        <a:p>
          <a:endParaRPr lang="ru-RU" sz="1400"/>
        </a:p>
      </dgm:t>
    </dgm:pt>
    <dgm:pt modelId="{70C73DC7-F696-4593-8D9A-44537DAAA782}" type="sibTrans" cxnId="{3A3BC83F-452A-4462-8818-8CAFCD2BDAF7}">
      <dgm:prSet/>
      <dgm:spPr/>
      <dgm:t>
        <a:bodyPr/>
        <a:lstStyle/>
        <a:p>
          <a:endParaRPr lang="ru-RU" sz="1400"/>
        </a:p>
      </dgm:t>
    </dgm:pt>
    <dgm:pt modelId="{06F0DAF1-685C-425F-8848-F5A43FDC7CE3}">
      <dgm:prSet phldrT="[Текст]" custT="1"/>
      <dgm:spPr/>
      <dgm:t>
        <a:bodyPr/>
        <a:lstStyle/>
        <a:p>
          <a:r>
            <a:rPr lang="ru-RU" sz="1400" dirty="0" smtClean="0"/>
            <a:t>Третий уровень – уровень педагога-методиста, владеющего методами и технологиями обучения и воспитания на уровне, позволяющем транслировать их другим педагогам. </a:t>
          </a:r>
          <a:endParaRPr lang="ru-RU" sz="1400" dirty="0"/>
        </a:p>
      </dgm:t>
    </dgm:pt>
    <dgm:pt modelId="{EFD0E987-FED3-4F11-9119-F94FB7F827A4}" type="parTrans" cxnId="{F68D0D73-C3C3-4CC9-A5A1-5FDFAD8F92D2}">
      <dgm:prSet/>
      <dgm:spPr/>
      <dgm:t>
        <a:bodyPr/>
        <a:lstStyle/>
        <a:p>
          <a:endParaRPr lang="ru-RU" sz="1400"/>
        </a:p>
      </dgm:t>
    </dgm:pt>
    <dgm:pt modelId="{091E0F5D-4393-44D1-B5FE-3C8F6EA9DDA8}" type="sibTrans" cxnId="{F68D0D73-C3C3-4CC9-A5A1-5FDFAD8F92D2}">
      <dgm:prSet/>
      <dgm:spPr/>
      <dgm:t>
        <a:bodyPr/>
        <a:lstStyle/>
        <a:p>
          <a:endParaRPr lang="ru-RU" sz="1400"/>
        </a:p>
      </dgm:t>
    </dgm:pt>
    <dgm:pt modelId="{CA7AB483-9FE4-4759-9BDB-699DBFA7E4BA}">
      <dgm:prSet phldrT="[Текст]" custT="1"/>
      <dgm:spPr/>
      <dgm:t>
        <a:bodyPr/>
        <a:lstStyle/>
        <a:p>
          <a:r>
            <a:rPr lang="ru-RU" sz="1400" dirty="0" smtClean="0"/>
            <a:t>Четвертый уровень – педагог-исследователь, обобщающий опыт профессиональной деятельности с целью разработки новых образовательных технологий, способный осуществлять апробацию и внедрение инновационных технологий в образовании.</a:t>
          </a:r>
          <a:endParaRPr lang="ru-RU" sz="1400" dirty="0"/>
        </a:p>
      </dgm:t>
    </dgm:pt>
    <dgm:pt modelId="{56EE996C-EB36-452E-A747-11407DCD0E6C}" type="parTrans" cxnId="{BDED33D6-30D7-4324-8D62-B40FCDD12A18}">
      <dgm:prSet/>
      <dgm:spPr/>
      <dgm:t>
        <a:bodyPr/>
        <a:lstStyle/>
        <a:p>
          <a:endParaRPr lang="ru-RU" sz="1400"/>
        </a:p>
      </dgm:t>
    </dgm:pt>
    <dgm:pt modelId="{BA530750-ECCB-4675-87B5-FE751C9DCC51}" type="sibTrans" cxnId="{BDED33D6-30D7-4324-8D62-B40FCDD12A18}">
      <dgm:prSet/>
      <dgm:spPr/>
      <dgm:t>
        <a:bodyPr/>
        <a:lstStyle/>
        <a:p>
          <a:endParaRPr lang="ru-RU" sz="1400"/>
        </a:p>
      </dgm:t>
    </dgm:pt>
    <dgm:pt modelId="{7311859E-F349-43BE-9935-F812480D5461}">
      <dgm:prSet custT="1"/>
      <dgm:spPr/>
      <dgm:t>
        <a:bodyPr/>
        <a:lstStyle/>
        <a:p>
          <a:r>
            <a:rPr lang="ru-RU" sz="1400" dirty="0" smtClean="0"/>
            <a:t>Второй уровень – уровень продвинутого педагога, деятельность которого характеризуется освоением различных компетенций, которые могут быть связаны с работой с особым контингентом детей или с выполнением дополнительных функций по организации образовательного процесса и создания условий обучения. </a:t>
          </a:r>
        </a:p>
      </dgm:t>
    </dgm:pt>
    <dgm:pt modelId="{CCC6C1F2-6CB9-4900-A65E-224E32E7A72B}" type="parTrans" cxnId="{30A0F96C-A17F-4D66-8986-9C697E8F6011}">
      <dgm:prSet/>
      <dgm:spPr/>
      <dgm:t>
        <a:bodyPr/>
        <a:lstStyle/>
        <a:p>
          <a:endParaRPr lang="ru-RU" sz="1400"/>
        </a:p>
      </dgm:t>
    </dgm:pt>
    <dgm:pt modelId="{907233FE-2CC2-410A-BD73-CAE75DF0C836}" type="sibTrans" cxnId="{30A0F96C-A17F-4D66-8986-9C697E8F6011}">
      <dgm:prSet/>
      <dgm:spPr/>
      <dgm:t>
        <a:bodyPr/>
        <a:lstStyle/>
        <a:p>
          <a:endParaRPr lang="ru-RU" sz="1400"/>
        </a:p>
      </dgm:t>
    </dgm:pt>
    <dgm:pt modelId="{1E53FF52-2F8B-4441-A746-A2E07BB1F015}" type="pres">
      <dgm:prSet presAssocID="{FDC2E9AD-E814-4ED6-9D42-82F11BB212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4DFC64A-426B-4C1C-AFDE-D3A3C13884F4}" type="pres">
      <dgm:prSet presAssocID="{819A7357-B1DA-427F-8FCD-A5AAE46B4085}" presName="composite" presStyleCnt="0"/>
      <dgm:spPr/>
    </dgm:pt>
    <dgm:pt modelId="{F5995353-C70C-4664-9DA5-D16EDA2A7D90}" type="pres">
      <dgm:prSet presAssocID="{819A7357-B1DA-427F-8FCD-A5AAE46B4085}" presName="LShape" presStyleLbl="alignNode1" presStyleIdx="0" presStyleCnt="7"/>
      <dgm:spPr/>
    </dgm:pt>
    <dgm:pt modelId="{11C2EA06-6E56-41C0-AF0E-C6A2E49D34EA}" type="pres">
      <dgm:prSet presAssocID="{819A7357-B1DA-427F-8FCD-A5AAE46B4085}" presName="ParentText" presStyleLbl="revTx" presStyleIdx="0" presStyleCnt="4" custScaleX="112640" custLinFactNeighborX="7853" custLinFactNeighborY="-2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BA31D-E5BC-4E78-A33B-8546FDE27872}" type="pres">
      <dgm:prSet presAssocID="{819A7357-B1DA-427F-8FCD-A5AAE46B4085}" presName="Triangle" presStyleLbl="alignNode1" presStyleIdx="1" presStyleCnt="7"/>
      <dgm:spPr/>
    </dgm:pt>
    <dgm:pt modelId="{1B62602A-531C-4E99-B0B2-5FBC074D64D8}" type="pres">
      <dgm:prSet presAssocID="{70C73DC7-F696-4593-8D9A-44537DAAA782}" presName="sibTrans" presStyleCnt="0"/>
      <dgm:spPr/>
    </dgm:pt>
    <dgm:pt modelId="{388A0269-A79D-4E04-AC12-472305FEC92E}" type="pres">
      <dgm:prSet presAssocID="{70C73DC7-F696-4593-8D9A-44537DAAA782}" presName="space" presStyleCnt="0"/>
      <dgm:spPr/>
    </dgm:pt>
    <dgm:pt modelId="{C472E431-2E0D-40C1-8DAB-56EB1589A22A}" type="pres">
      <dgm:prSet presAssocID="{7311859E-F349-43BE-9935-F812480D5461}" presName="composite" presStyleCnt="0"/>
      <dgm:spPr/>
    </dgm:pt>
    <dgm:pt modelId="{97B79E4A-F6DD-4FD4-855A-C66BE6B04395}" type="pres">
      <dgm:prSet presAssocID="{7311859E-F349-43BE-9935-F812480D5461}" presName="LShape" presStyleLbl="alignNode1" presStyleIdx="2" presStyleCnt="7"/>
      <dgm:spPr/>
    </dgm:pt>
    <dgm:pt modelId="{332669B3-8991-4773-A3BC-086D3AAC2426}" type="pres">
      <dgm:prSet presAssocID="{7311859E-F349-43BE-9935-F812480D5461}" presName="ParentText" presStyleLbl="revTx" presStyleIdx="1" presStyleCnt="4" custScaleX="107836" custScaleY="107323" custLinFactNeighborX="9919" custLinFactNeighborY="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EB67A-2227-41E0-BBD8-33EBC195408D}" type="pres">
      <dgm:prSet presAssocID="{7311859E-F349-43BE-9935-F812480D5461}" presName="Triangle" presStyleLbl="alignNode1" presStyleIdx="3" presStyleCnt="7"/>
      <dgm:spPr/>
    </dgm:pt>
    <dgm:pt modelId="{F8F0EA2D-CCCA-49A8-8D32-D96B28830322}" type="pres">
      <dgm:prSet presAssocID="{907233FE-2CC2-410A-BD73-CAE75DF0C836}" presName="sibTrans" presStyleCnt="0"/>
      <dgm:spPr/>
    </dgm:pt>
    <dgm:pt modelId="{D91A8189-C9CC-4417-B244-4D3AEA900EAE}" type="pres">
      <dgm:prSet presAssocID="{907233FE-2CC2-410A-BD73-CAE75DF0C836}" presName="space" presStyleCnt="0"/>
      <dgm:spPr/>
    </dgm:pt>
    <dgm:pt modelId="{84B90785-C844-49AE-89C8-21B3EE30ADA3}" type="pres">
      <dgm:prSet presAssocID="{06F0DAF1-685C-425F-8848-F5A43FDC7CE3}" presName="composite" presStyleCnt="0"/>
      <dgm:spPr/>
    </dgm:pt>
    <dgm:pt modelId="{E2863049-F902-443E-87EF-CB2A66A27B34}" type="pres">
      <dgm:prSet presAssocID="{06F0DAF1-685C-425F-8848-F5A43FDC7CE3}" presName="LShape" presStyleLbl="alignNode1" presStyleIdx="4" presStyleCnt="7"/>
      <dgm:spPr/>
    </dgm:pt>
    <dgm:pt modelId="{18004E42-FBD3-4848-B5C0-1EBD51CA5B18}" type="pres">
      <dgm:prSet presAssocID="{06F0DAF1-685C-425F-8848-F5A43FDC7CE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03E41-96EA-4FDC-9DEE-20C05728A453}" type="pres">
      <dgm:prSet presAssocID="{06F0DAF1-685C-425F-8848-F5A43FDC7CE3}" presName="Triangle" presStyleLbl="alignNode1" presStyleIdx="5" presStyleCnt="7"/>
      <dgm:spPr/>
    </dgm:pt>
    <dgm:pt modelId="{F6CB237D-4E1E-4ABD-B38D-A6AA0CD11F72}" type="pres">
      <dgm:prSet presAssocID="{091E0F5D-4393-44D1-B5FE-3C8F6EA9DDA8}" presName="sibTrans" presStyleCnt="0"/>
      <dgm:spPr/>
    </dgm:pt>
    <dgm:pt modelId="{35CB6A4C-78D5-4BA0-BC0D-94C9A57EAE70}" type="pres">
      <dgm:prSet presAssocID="{091E0F5D-4393-44D1-B5FE-3C8F6EA9DDA8}" presName="space" presStyleCnt="0"/>
      <dgm:spPr/>
    </dgm:pt>
    <dgm:pt modelId="{1C787BFE-BB16-4D5B-9426-840CD43ECF56}" type="pres">
      <dgm:prSet presAssocID="{CA7AB483-9FE4-4759-9BDB-699DBFA7E4BA}" presName="composite" presStyleCnt="0"/>
      <dgm:spPr/>
    </dgm:pt>
    <dgm:pt modelId="{DB5E651C-9BF7-4CBA-A037-47281182D5E7}" type="pres">
      <dgm:prSet presAssocID="{CA7AB483-9FE4-4759-9BDB-699DBFA7E4BA}" presName="LShape" presStyleLbl="alignNode1" presStyleIdx="6" presStyleCnt="7"/>
      <dgm:spPr/>
    </dgm:pt>
    <dgm:pt modelId="{A6372A7E-4730-4F61-9455-D9800CA00D68}" type="pres">
      <dgm:prSet presAssocID="{CA7AB483-9FE4-4759-9BDB-699DBFA7E4B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98471E-246E-4913-A473-1DBAC9CA3A56}" type="presOf" srcId="{7311859E-F349-43BE-9935-F812480D5461}" destId="{332669B3-8991-4773-A3BC-086D3AAC2426}" srcOrd="0" destOrd="0" presId="urn:microsoft.com/office/officeart/2009/3/layout/StepUpProcess"/>
    <dgm:cxn modelId="{22CC87E0-BD6C-4065-B575-A2C045D2D9B8}" type="presOf" srcId="{819A7357-B1DA-427F-8FCD-A5AAE46B4085}" destId="{11C2EA06-6E56-41C0-AF0E-C6A2E49D34EA}" srcOrd="0" destOrd="0" presId="urn:microsoft.com/office/officeart/2009/3/layout/StepUpProcess"/>
    <dgm:cxn modelId="{30A0F96C-A17F-4D66-8986-9C697E8F6011}" srcId="{FDC2E9AD-E814-4ED6-9D42-82F11BB21206}" destId="{7311859E-F349-43BE-9935-F812480D5461}" srcOrd="1" destOrd="0" parTransId="{CCC6C1F2-6CB9-4900-A65E-224E32E7A72B}" sibTransId="{907233FE-2CC2-410A-BD73-CAE75DF0C836}"/>
    <dgm:cxn modelId="{B06AAC08-FC43-40A7-8957-EBAB85D2C001}" type="presOf" srcId="{FDC2E9AD-E814-4ED6-9D42-82F11BB21206}" destId="{1E53FF52-2F8B-4441-A746-A2E07BB1F015}" srcOrd="0" destOrd="0" presId="urn:microsoft.com/office/officeart/2009/3/layout/StepUpProcess"/>
    <dgm:cxn modelId="{BDED33D6-30D7-4324-8D62-B40FCDD12A18}" srcId="{FDC2E9AD-E814-4ED6-9D42-82F11BB21206}" destId="{CA7AB483-9FE4-4759-9BDB-699DBFA7E4BA}" srcOrd="3" destOrd="0" parTransId="{56EE996C-EB36-452E-A747-11407DCD0E6C}" sibTransId="{BA530750-ECCB-4675-87B5-FE751C9DCC51}"/>
    <dgm:cxn modelId="{0D30602C-07ED-49FA-891E-58C2628BACEF}" type="presOf" srcId="{06F0DAF1-685C-425F-8848-F5A43FDC7CE3}" destId="{18004E42-FBD3-4848-B5C0-1EBD51CA5B18}" srcOrd="0" destOrd="0" presId="urn:microsoft.com/office/officeart/2009/3/layout/StepUpProcess"/>
    <dgm:cxn modelId="{4467A240-4A92-42C2-8348-D397909A56DD}" type="presOf" srcId="{CA7AB483-9FE4-4759-9BDB-699DBFA7E4BA}" destId="{A6372A7E-4730-4F61-9455-D9800CA00D68}" srcOrd="0" destOrd="0" presId="urn:microsoft.com/office/officeart/2009/3/layout/StepUpProcess"/>
    <dgm:cxn modelId="{3A3BC83F-452A-4462-8818-8CAFCD2BDAF7}" srcId="{FDC2E9AD-E814-4ED6-9D42-82F11BB21206}" destId="{819A7357-B1DA-427F-8FCD-A5AAE46B4085}" srcOrd="0" destOrd="0" parTransId="{318693E2-53FA-4A76-8850-BEF834949C87}" sibTransId="{70C73DC7-F696-4593-8D9A-44537DAAA782}"/>
    <dgm:cxn modelId="{F68D0D73-C3C3-4CC9-A5A1-5FDFAD8F92D2}" srcId="{FDC2E9AD-E814-4ED6-9D42-82F11BB21206}" destId="{06F0DAF1-685C-425F-8848-F5A43FDC7CE3}" srcOrd="2" destOrd="0" parTransId="{EFD0E987-FED3-4F11-9119-F94FB7F827A4}" sibTransId="{091E0F5D-4393-44D1-B5FE-3C8F6EA9DDA8}"/>
    <dgm:cxn modelId="{CFB2DDE5-86A5-4488-81AE-483B6BBCF811}" type="presParOf" srcId="{1E53FF52-2F8B-4441-A746-A2E07BB1F015}" destId="{04DFC64A-426B-4C1C-AFDE-D3A3C13884F4}" srcOrd="0" destOrd="0" presId="urn:microsoft.com/office/officeart/2009/3/layout/StepUpProcess"/>
    <dgm:cxn modelId="{34A4B9CC-91CC-4AAB-8CD3-16AAEC045787}" type="presParOf" srcId="{04DFC64A-426B-4C1C-AFDE-D3A3C13884F4}" destId="{F5995353-C70C-4664-9DA5-D16EDA2A7D90}" srcOrd="0" destOrd="0" presId="urn:microsoft.com/office/officeart/2009/3/layout/StepUpProcess"/>
    <dgm:cxn modelId="{D152CA19-9567-4ADA-B7B7-D7A58996083F}" type="presParOf" srcId="{04DFC64A-426B-4C1C-AFDE-D3A3C13884F4}" destId="{11C2EA06-6E56-41C0-AF0E-C6A2E49D34EA}" srcOrd="1" destOrd="0" presId="urn:microsoft.com/office/officeart/2009/3/layout/StepUpProcess"/>
    <dgm:cxn modelId="{C2244E9E-BA69-4285-9D0B-6331F6D58C8A}" type="presParOf" srcId="{04DFC64A-426B-4C1C-AFDE-D3A3C13884F4}" destId="{7AFBA31D-E5BC-4E78-A33B-8546FDE27872}" srcOrd="2" destOrd="0" presId="urn:microsoft.com/office/officeart/2009/3/layout/StepUpProcess"/>
    <dgm:cxn modelId="{8B7CA728-ECF4-4829-A542-4878EAA0975D}" type="presParOf" srcId="{1E53FF52-2F8B-4441-A746-A2E07BB1F015}" destId="{1B62602A-531C-4E99-B0B2-5FBC074D64D8}" srcOrd="1" destOrd="0" presId="urn:microsoft.com/office/officeart/2009/3/layout/StepUpProcess"/>
    <dgm:cxn modelId="{D450A7C9-EB9F-43E2-B5FC-CF8962C94E06}" type="presParOf" srcId="{1B62602A-531C-4E99-B0B2-5FBC074D64D8}" destId="{388A0269-A79D-4E04-AC12-472305FEC92E}" srcOrd="0" destOrd="0" presId="urn:microsoft.com/office/officeart/2009/3/layout/StepUpProcess"/>
    <dgm:cxn modelId="{A3B16ABF-1B86-4284-9B23-4BDF508D0F3C}" type="presParOf" srcId="{1E53FF52-2F8B-4441-A746-A2E07BB1F015}" destId="{C472E431-2E0D-40C1-8DAB-56EB1589A22A}" srcOrd="2" destOrd="0" presId="urn:microsoft.com/office/officeart/2009/3/layout/StepUpProcess"/>
    <dgm:cxn modelId="{6CAF59E5-7B30-4784-B4F5-E6E765C5D71E}" type="presParOf" srcId="{C472E431-2E0D-40C1-8DAB-56EB1589A22A}" destId="{97B79E4A-F6DD-4FD4-855A-C66BE6B04395}" srcOrd="0" destOrd="0" presId="urn:microsoft.com/office/officeart/2009/3/layout/StepUpProcess"/>
    <dgm:cxn modelId="{FFA88C8D-3613-4640-9394-1CABBCF7C88D}" type="presParOf" srcId="{C472E431-2E0D-40C1-8DAB-56EB1589A22A}" destId="{332669B3-8991-4773-A3BC-086D3AAC2426}" srcOrd="1" destOrd="0" presId="urn:microsoft.com/office/officeart/2009/3/layout/StepUpProcess"/>
    <dgm:cxn modelId="{B2F09B35-D094-475D-872A-40577FEFE828}" type="presParOf" srcId="{C472E431-2E0D-40C1-8DAB-56EB1589A22A}" destId="{F8DEB67A-2227-41E0-BBD8-33EBC195408D}" srcOrd="2" destOrd="0" presId="urn:microsoft.com/office/officeart/2009/3/layout/StepUpProcess"/>
    <dgm:cxn modelId="{49B5ADFA-6BFD-437E-A8B8-0D036960538C}" type="presParOf" srcId="{1E53FF52-2F8B-4441-A746-A2E07BB1F015}" destId="{F8F0EA2D-CCCA-49A8-8D32-D96B28830322}" srcOrd="3" destOrd="0" presId="urn:microsoft.com/office/officeart/2009/3/layout/StepUpProcess"/>
    <dgm:cxn modelId="{98DE8801-7D51-476D-B2E7-E3F4049D5215}" type="presParOf" srcId="{F8F0EA2D-CCCA-49A8-8D32-D96B28830322}" destId="{D91A8189-C9CC-4417-B244-4D3AEA900EAE}" srcOrd="0" destOrd="0" presId="urn:microsoft.com/office/officeart/2009/3/layout/StepUpProcess"/>
    <dgm:cxn modelId="{8DD8A51E-9BE3-45DC-A30B-28533B13108F}" type="presParOf" srcId="{1E53FF52-2F8B-4441-A746-A2E07BB1F015}" destId="{84B90785-C844-49AE-89C8-21B3EE30ADA3}" srcOrd="4" destOrd="0" presId="urn:microsoft.com/office/officeart/2009/3/layout/StepUpProcess"/>
    <dgm:cxn modelId="{9EEF6FCD-1C3E-4A0D-B046-5363E1B4C973}" type="presParOf" srcId="{84B90785-C844-49AE-89C8-21B3EE30ADA3}" destId="{E2863049-F902-443E-87EF-CB2A66A27B34}" srcOrd="0" destOrd="0" presId="urn:microsoft.com/office/officeart/2009/3/layout/StepUpProcess"/>
    <dgm:cxn modelId="{5EB9817B-D3C6-437D-A5A9-1EDABB649A3E}" type="presParOf" srcId="{84B90785-C844-49AE-89C8-21B3EE30ADA3}" destId="{18004E42-FBD3-4848-B5C0-1EBD51CA5B18}" srcOrd="1" destOrd="0" presId="urn:microsoft.com/office/officeart/2009/3/layout/StepUpProcess"/>
    <dgm:cxn modelId="{9A2DED7A-14ED-4056-B8B6-9B03BD8A16A5}" type="presParOf" srcId="{84B90785-C844-49AE-89C8-21B3EE30ADA3}" destId="{27803E41-96EA-4FDC-9DEE-20C05728A453}" srcOrd="2" destOrd="0" presId="urn:microsoft.com/office/officeart/2009/3/layout/StepUpProcess"/>
    <dgm:cxn modelId="{6495DC0D-FC29-4BEB-977F-B747F1C661F1}" type="presParOf" srcId="{1E53FF52-2F8B-4441-A746-A2E07BB1F015}" destId="{F6CB237D-4E1E-4ABD-B38D-A6AA0CD11F72}" srcOrd="5" destOrd="0" presId="urn:microsoft.com/office/officeart/2009/3/layout/StepUpProcess"/>
    <dgm:cxn modelId="{75FAC670-145E-4651-AE4A-FE7EF4A15DBA}" type="presParOf" srcId="{F6CB237D-4E1E-4ABD-B38D-A6AA0CD11F72}" destId="{35CB6A4C-78D5-4BA0-BC0D-94C9A57EAE70}" srcOrd="0" destOrd="0" presId="urn:microsoft.com/office/officeart/2009/3/layout/StepUpProcess"/>
    <dgm:cxn modelId="{099EEE40-F62A-4134-8C8B-D7A1CC51286C}" type="presParOf" srcId="{1E53FF52-2F8B-4441-A746-A2E07BB1F015}" destId="{1C787BFE-BB16-4D5B-9426-840CD43ECF56}" srcOrd="6" destOrd="0" presId="urn:microsoft.com/office/officeart/2009/3/layout/StepUpProcess"/>
    <dgm:cxn modelId="{FDEC4910-57C7-43CE-948B-4AB44AFD8167}" type="presParOf" srcId="{1C787BFE-BB16-4D5B-9426-840CD43ECF56}" destId="{DB5E651C-9BF7-4CBA-A037-47281182D5E7}" srcOrd="0" destOrd="0" presId="urn:microsoft.com/office/officeart/2009/3/layout/StepUpProcess"/>
    <dgm:cxn modelId="{693D7E01-AAE7-4C70-89DE-F6734FE6DB5A}" type="presParOf" srcId="{1C787BFE-BB16-4D5B-9426-840CD43ECF56}" destId="{A6372A7E-4730-4F61-9455-D9800CA00D68}" srcOrd="1" destOrd="0" presId="urn:microsoft.com/office/officeart/2009/3/layout/StepUpProcess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C2E9AD-E814-4ED6-9D42-82F11BB21206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9A7357-B1DA-427F-8FCD-A5AAE46B4085}">
      <dgm:prSet phldrT="[Текст]" custT="1"/>
      <dgm:spPr/>
      <dgm:t>
        <a:bodyPr/>
        <a:lstStyle/>
        <a:p>
          <a:r>
            <a:rPr lang="ru-RU" sz="2000" dirty="0" smtClean="0"/>
            <a:t>«Начальный  уровень» – выпускник программ бакалавриата </a:t>
          </a:r>
        </a:p>
      </dgm:t>
    </dgm:pt>
    <dgm:pt modelId="{318693E2-53FA-4A76-8850-BEF834949C87}" type="parTrans" cxnId="{3A3BC83F-452A-4462-8818-8CAFCD2BDAF7}">
      <dgm:prSet/>
      <dgm:spPr/>
      <dgm:t>
        <a:bodyPr/>
        <a:lstStyle/>
        <a:p>
          <a:endParaRPr lang="ru-RU" sz="2000"/>
        </a:p>
      </dgm:t>
    </dgm:pt>
    <dgm:pt modelId="{70C73DC7-F696-4593-8D9A-44537DAAA782}" type="sibTrans" cxnId="{3A3BC83F-452A-4462-8818-8CAFCD2BDAF7}">
      <dgm:prSet/>
      <dgm:spPr/>
      <dgm:t>
        <a:bodyPr/>
        <a:lstStyle/>
        <a:p>
          <a:endParaRPr lang="ru-RU" sz="2000"/>
        </a:p>
      </dgm:t>
    </dgm:pt>
    <dgm:pt modelId="{06F0DAF1-685C-425F-8848-F5A43FDC7CE3}">
      <dgm:prSet phldrT="[Текст]" custT="1"/>
      <dgm:spPr/>
      <dgm:t>
        <a:bodyPr/>
        <a:lstStyle/>
        <a:p>
          <a:r>
            <a:rPr lang="ru-RU" sz="2000" dirty="0" smtClean="0"/>
            <a:t>«Эксперт» – специалист, овладевший широким кругом социальных компетенций </a:t>
          </a:r>
          <a:endParaRPr lang="ru-RU" sz="2000" dirty="0"/>
        </a:p>
      </dgm:t>
    </dgm:pt>
    <dgm:pt modelId="{EFD0E987-FED3-4F11-9119-F94FB7F827A4}" type="parTrans" cxnId="{F68D0D73-C3C3-4CC9-A5A1-5FDFAD8F92D2}">
      <dgm:prSet/>
      <dgm:spPr/>
      <dgm:t>
        <a:bodyPr/>
        <a:lstStyle/>
        <a:p>
          <a:endParaRPr lang="ru-RU" sz="2000"/>
        </a:p>
      </dgm:t>
    </dgm:pt>
    <dgm:pt modelId="{091E0F5D-4393-44D1-B5FE-3C8F6EA9DDA8}" type="sibTrans" cxnId="{F68D0D73-C3C3-4CC9-A5A1-5FDFAD8F92D2}">
      <dgm:prSet/>
      <dgm:spPr/>
      <dgm:t>
        <a:bodyPr/>
        <a:lstStyle/>
        <a:p>
          <a:endParaRPr lang="ru-RU" sz="2000"/>
        </a:p>
      </dgm:t>
    </dgm:pt>
    <dgm:pt modelId="{CA7AB483-9FE4-4759-9BDB-699DBFA7E4BA}">
      <dgm:prSet phldrT="[Текст]" custT="1"/>
      <dgm:spPr/>
      <dgm:t>
        <a:bodyPr/>
        <a:lstStyle/>
        <a:p>
          <a:r>
            <a:rPr lang="ru-RU" sz="2000" dirty="0" smtClean="0"/>
            <a:t>«Супервизор» – специалист, овладевший управленческими и исследовательскими компетенциями в области образования. </a:t>
          </a:r>
          <a:endParaRPr lang="ru-RU" sz="2000" dirty="0"/>
        </a:p>
      </dgm:t>
    </dgm:pt>
    <dgm:pt modelId="{56EE996C-EB36-452E-A747-11407DCD0E6C}" type="parTrans" cxnId="{BDED33D6-30D7-4324-8D62-B40FCDD12A18}">
      <dgm:prSet/>
      <dgm:spPr/>
      <dgm:t>
        <a:bodyPr/>
        <a:lstStyle/>
        <a:p>
          <a:endParaRPr lang="ru-RU" sz="2000"/>
        </a:p>
      </dgm:t>
    </dgm:pt>
    <dgm:pt modelId="{BA530750-ECCB-4675-87B5-FE751C9DCC51}" type="sibTrans" cxnId="{BDED33D6-30D7-4324-8D62-B40FCDD12A18}">
      <dgm:prSet/>
      <dgm:spPr/>
      <dgm:t>
        <a:bodyPr/>
        <a:lstStyle/>
        <a:p>
          <a:endParaRPr lang="ru-RU" sz="2000"/>
        </a:p>
      </dgm:t>
    </dgm:pt>
    <dgm:pt modelId="{7311859E-F349-43BE-9935-F812480D5461}">
      <dgm:prSet custT="1"/>
      <dgm:spPr/>
      <dgm:t>
        <a:bodyPr/>
        <a:lstStyle/>
        <a:p>
          <a:r>
            <a:rPr lang="ru-RU" sz="2000" dirty="0" smtClean="0"/>
            <a:t>«Опытный педагог» – выпускник программ магистратуры или педагог с опытом работы 3-5 лет</a:t>
          </a:r>
        </a:p>
      </dgm:t>
    </dgm:pt>
    <dgm:pt modelId="{CCC6C1F2-6CB9-4900-A65E-224E32E7A72B}" type="parTrans" cxnId="{30A0F96C-A17F-4D66-8986-9C697E8F6011}">
      <dgm:prSet/>
      <dgm:spPr/>
      <dgm:t>
        <a:bodyPr/>
        <a:lstStyle/>
        <a:p>
          <a:endParaRPr lang="ru-RU" sz="2000"/>
        </a:p>
      </dgm:t>
    </dgm:pt>
    <dgm:pt modelId="{907233FE-2CC2-410A-BD73-CAE75DF0C836}" type="sibTrans" cxnId="{30A0F96C-A17F-4D66-8986-9C697E8F6011}">
      <dgm:prSet/>
      <dgm:spPr/>
      <dgm:t>
        <a:bodyPr/>
        <a:lstStyle/>
        <a:p>
          <a:endParaRPr lang="ru-RU" sz="2000"/>
        </a:p>
      </dgm:t>
    </dgm:pt>
    <dgm:pt modelId="{1E53FF52-2F8B-4441-A746-A2E07BB1F015}" type="pres">
      <dgm:prSet presAssocID="{FDC2E9AD-E814-4ED6-9D42-82F11BB2120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4DFC64A-426B-4C1C-AFDE-D3A3C13884F4}" type="pres">
      <dgm:prSet presAssocID="{819A7357-B1DA-427F-8FCD-A5AAE46B4085}" presName="composite" presStyleCnt="0"/>
      <dgm:spPr/>
    </dgm:pt>
    <dgm:pt modelId="{F5995353-C70C-4664-9DA5-D16EDA2A7D90}" type="pres">
      <dgm:prSet presAssocID="{819A7357-B1DA-427F-8FCD-A5AAE46B4085}" presName="LShape" presStyleLbl="alignNode1" presStyleIdx="0" presStyleCnt="7"/>
      <dgm:spPr/>
    </dgm:pt>
    <dgm:pt modelId="{11C2EA06-6E56-41C0-AF0E-C6A2E49D34EA}" type="pres">
      <dgm:prSet presAssocID="{819A7357-B1DA-427F-8FCD-A5AAE46B4085}" presName="ParentText" presStyleLbl="revTx" presStyleIdx="0" presStyleCnt="4" custScaleX="112640" custLinFactNeighborX="7853" custLinFactNeighborY="-2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BA31D-E5BC-4E78-A33B-8546FDE27872}" type="pres">
      <dgm:prSet presAssocID="{819A7357-B1DA-427F-8FCD-A5AAE46B4085}" presName="Triangle" presStyleLbl="alignNode1" presStyleIdx="1" presStyleCnt="7"/>
      <dgm:spPr/>
    </dgm:pt>
    <dgm:pt modelId="{1B62602A-531C-4E99-B0B2-5FBC074D64D8}" type="pres">
      <dgm:prSet presAssocID="{70C73DC7-F696-4593-8D9A-44537DAAA782}" presName="sibTrans" presStyleCnt="0"/>
      <dgm:spPr/>
    </dgm:pt>
    <dgm:pt modelId="{388A0269-A79D-4E04-AC12-472305FEC92E}" type="pres">
      <dgm:prSet presAssocID="{70C73DC7-F696-4593-8D9A-44537DAAA782}" presName="space" presStyleCnt="0"/>
      <dgm:spPr/>
    </dgm:pt>
    <dgm:pt modelId="{C472E431-2E0D-40C1-8DAB-56EB1589A22A}" type="pres">
      <dgm:prSet presAssocID="{7311859E-F349-43BE-9935-F812480D5461}" presName="composite" presStyleCnt="0"/>
      <dgm:spPr/>
    </dgm:pt>
    <dgm:pt modelId="{97B79E4A-F6DD-4FD4-855A-C66BE6B04395}" type="pres">
      <dgm:prSet presAssocID="{7311859E-F349-43BE-9935-F812480D5461}" presName="LShape" presStyleLbl="alignNode1" presStyleIdx="2" presStyleCnt="7"/>
      <dgm:spPr/>
    </dgm:pt>
    <dgm:pt modelId="{332669B3-8991-4773-A3BC-086D3AAC2426}" type="pres">
      <dgm:prSet presAssocID="{7311859E-F349-43BE-9935-F812480D5461}" presName="ParentText" presStyleLbl="revTx" presStyleIdx="1" presStyleCnt="4" custScaleX="107836" custScaleY="107323" custLinFactNeighborX="9919" custLinFactNeighborY="6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EB67A-2227-41E0-BBD8-33EBC195408D}" type="pres">
      <dgm:prSet presAssocID="{7311859E-F349-43BE-9935-F812480D5461}" presName="Triangle" presStyleLbl="alignNode1" presStyleIdx="3" presStyleCnt="7"/>
      <dgm:spPr/>
    </dgm:pt>
    <dgm:pt modelId="{F8F0EA2D-CCCA-49A8-8D32-D96B28830322}" type="pres">
      <dgm:prSet presAssocID="{907233FE-2CC2-410A-BD73-CAE75DF0C836}" presName="sibTrans" presStyleCnt="0"/>
      <dgm:spPr/>
    </dgm:pt>
    <dgm:pt modelId="{D91A8189-C9CC-4417-B244-4D3AEA900EAE}" type="pres">
      <dgm:prSet presAssocID="{907233FE-2CC2-410A-BD73-CAE75DF0C836}" presName="space" presStyleCnt="0"/>
      <dgm:spPr/>
    </dgm:pt>
    <dgm:pt modelId="{84B90785-C844-49AE-89C8-21B3EE30ADA3}" type="pres">
      <dgm:prSet presAssocID="{06F0DAF1-685C-425F-8848-F5A43FDC7CE3}" presName="composite" presStyleCnt="0"/>
      <dgm:spPr/>
    </dgm:pt>
    <dgm:pt modelId="{E2863049-F902-443E-87EF-CB2A66A27B34}" type="pres">
      <dgm:prSet presAssocID="{06F0DAF1-685C-425F-8848-F5A43FDC7CE3}" presName="LShape" presStyleLbl="alignNode1" presStyleIdx="4" presStyleCnt="7"/>
      <dgm:spPr/>
    </dgm:pt>
    <dgm:pt modelId="{18004E42-FBD3-4848-B5C0-1EBD51CA5B18}" type="pres">
      <dgm:prSet presAssocID="{06F0DAF1-685C-425F-8848-F5A43FDC7CE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03E41-96EA-4FDC-9DEE-20C05728A453}" type="pres">
      <dgm:prSet presAssocID="{06F0DAF1-685C-425F-8848-F5A43FDC7CE3}" presName="Triangle" presStyleLbl="alignNode1" presStyleIdx="5" presStyleCnt="7"/>
      <dgm:spPr/>
    </dgm:pt>
    <dgm:pt modelId="{F6CB237D-4E1E-4ABD-B38D-A6AA0CD11F72}" type="pres">
      <dgm:prSet presAssocID="{091E0F5D-4393-44D1-B5FE-3C8F6EA9DDA8}" presName="sibTrans" presStyleCnt="0"/>
      <dgm:spPr/>
    </dgm:pt>
    <dgm:pt modelId="{35CB6A4C-78D5-4BA0-BC0D-94C9A57EAE70}" type="pres">
      <dgm:prSet presAssocID="{091E0F5D-4393-44D1-B5FE-3C8F6EA9DDA8}" presName="space" presStyleCnt="0"/>
      <dgm:spPr/>
    </dgm:pt>
    <dgm:pt modelId="{1C787BFE-BB16-4D5B-9426-840CD43ECF56}" type="pres">
      <dgm:prSet presAssocID="{CA7AB483-9FE4-4759-9BDB-699DBFA7E4BA}" presName="composite" presStyleCnt="0"/>
      <dgm:spPr/>
    </dgm:pt>
    <dgm:pt modelId="{DB5E651C-9BF7-4CBA-A037-47281182D5E7}" type="pres">
      <dgm:prSet presAssocID="{CA7AB483-9FE4-4759-9BDB-699DBFA7E4BA}" presName="LShape" presStyleLbl="alignNode1" presStyleIdx="6" presStyleCnt="7"/>
      <dgm:spPr/>
    </dgm:pt>
    <dgm:pt modelId="{A6372A7E-4730-4F61-9455-D9800CA00D68}" type="pres">
      <dgm:prSet presAssocID="{CA7AB483-9FE4-4759-9BDB-699DBFA7E4B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940391-ACB2-4DE4-B4D1-CD245AD5499D}" type="presOf" srcId="{06F0DAF1-685C-425F-8848-F5A43FDC7CE3}" destId="{18004E42-FBD3-4848-B5C0-1EBD51CA5B18}" srcOrd="0" destOrd="0" presId="urn:microsoft.com/office/officeart/2009/3/layout/StepUpProcess"/>
    <dgm:cxn modelId="{4BDE12D4-2A10-46BA-9032-6AA3D063B07B}" type="presOf" srcId="{819A7357-B1DA-427F-8FCD-A5AAE46B4085}" destId="{11C2EA06-6E56-41C0-AF0E-C6A2E49D34EA}" srcOrd="0" destOrd="0" presId="urn:microsoft.com/office/officeart/2009/3/layout/StepUpProcess"/>
    <dgm:cxn modelId="{64442DDF-F1BA-46D2-92E2-40349913818E}" type="presOf" srcId="{FDC2E9AD-E814-4ED6-9D42-82F11BB21206}" destId="{1E53FF52-2F8B-4441-A746-A2E07BB1F015}" srcOrd="0" destOrd="0" presId="urn:microsoft.com/office/officeart/2009/3/layout/StepUpProcess"/>
    <dgm:cxn modelId="{30A0F96C-A17F-4D66-8986-9C697E8F6011}" srcId="{FDC2E9AD-E814-4ED6-9D42-82F11BB21206}" destId="{7311859E-F349-43BE-9935-F812480D5461}" srcOrd="1" destOrd="0" parTransId="{CCC6C1F2-6CB9-4900-A65E-224E32E7A72B}" sibTransId="{907233FE-2CC2-410A-BD73-CAE75DF0C836}"/>
    <dgm:cxn modelId="{BDED33D6-30D7-4324-8D62-B40FCDD12A18}" srcId="{FDC2E9AD-E814-4ED6-9D42-82F11BB21206}" destId="{CA7AB483-9FE4-4759-9BDB-699DBFA7E4BA}" srcOrd="3" destOrd="0" parTransId="{56EE996C-EB36-452E-A747-11407DCD0E6C}" sibTransId="{BA530750-ECCB-4675-87B5-FE751C9DCC51}"/>
    <dgm:cxn modelId="{5483E993-5396-4B5C-9903-468F196AA855}" type="presOf" srcId="{7311859E-F349-43BE-9935-F812480D5461}" destId="{332669B3-8991-4773-A3BC-086D3AAC2426}" srcOrd="0" destOrd="0" presId="urn:microsoft.com/office/officeart/2009/3/layout/StepUpProcess"/>
    <dgm:cxn modelId="{647B8E7D-8844-45CD-A37B-AA27A757B909}" type="presOf" srcId="{CA7AB483-9FE4-4759-9BDB-699DBFA7E4BA}" destId="{A6372A7E-4730-4F61-9455-D9800CA00D68}" srcOrd="0" destOrd="0" presId="urn:microsoft.com/office/officeart/2009/3/layout/StepUpProcess"/>
    <dgm:cxn modelId="{3A3BC83F-452A-4462-8818-8CAFCD2BDAF7}" srcId="{FDC2E9AD-E814-4ED6-9D42-82F11BB21206}" destId="{819A7357-B1DA-427F-8FCD-A5AAE46B4085}" srcOrd="0" destOrd="0" parTransId="{318693E2-53FA-4A76-8850-BEF834949C87}" sibTransId="{70C73DC7-F696-4593-8D9A-44537DAAA782}"/>
    <dgm:cxn modelId="{F68D0D73-C3C3-4CC9-A5A1-5FDFAD8F92D2}" srcId="{FDC2E9AD-E814-4ED6-9D42-82F11BB21206}" destId="{06F0DAF1-685C-425F-8848-F5A43FDC7CE3}" srcOrd="2" destOrd="0" parTransId="{EFD0E987-FED3-4F11-9119-F94FB7F827A4}" sibTransId="{091E0F5D-4393-44D1-B5FE-3C8F6EA9DDA8}"/>
    <dgm:cxn modelId="{C7B5E1C1-6933-45DB-A9D3-801809CF1F96}" type="presParOf" srcId="{1E53FF52-2F8B-4441-A746-A2E07BB1F015}" destId="{04DFC64A-426B-4C1C-AFDE-D3A3C13884F4}" srcOrd="0" destOrd="0" presId="urn:microsoft.com/office/officeart/2009/3/layout/StepUpProcess"/>
    <dgm:cxn modelId="{E37E1E7F-0EBB-484A-A632-C2FF2766447E}" type="presParOf" srcId="{04DFC64A-426B-4C1C-AFDE-D3A3C13884F4}" destId="{F5995353-C70C-4664-9DA5-D16EDA2A7D90}" srcOrd="0" destOrd="0" presId="urn:microsoft.com/office/officeart/2009/3/layout/StepUpProcess"/>
    <dgm:cxn modelId="{A8B1ABEA-587A-4E07-827B-027E09924C1B}" type="presParOf" srcId="{04DFC64A-426B-4C1C-AFDE-D3A3C13884F4}" destId="{11C2EA06-6E56-41C0-AF0E-C6A2E49D34EA}" srcOrd="1" destOrd="0" presId="urn:microsoft.com/office/officeart/2009/3/layout/StepUpProcess"/>
    <dgm:cxn modelId="{C6A8F589-900A-47F0-B8D6-DE7D2FA83C09}" type="presParOf" srcId="{04DFC64A-426B-4C1C-AFDE-D3A3C13884F4}" destId="{7AFBA31D-E5BC-4E78-A33B-8546FDE27872}" srcOrd="2" destOrd="0" presId="urn:microsoft.com/office/officeart/2009/3/layout/StepUpProcess"/>
    <dgm:cxn modelId="{541AB503-4275-4902-986F-5818A99F1D4B}" type="presParOf" srcId="{1E53FF52-2F8B-4441-A746-A2E07BB1F015}" destId="{1B62602A-531C-4E99-B0B2-5FBC074D64D8}" srcOrd="1" destOrd="0" presId="urn:microsoft.com/office/officeart/2009/3/layout/StepUpProcess"/>
    <dgm:cxn modelId="{E47503DA-FE2A-47B9-A078-5452EA03FA0C}" type="presParOf" srcId="{1B62602A-531C-4E99-B0B2-5FBC074D64D8}" destId="{388A0269-A79D-4E04-AC12-472305FEC92E}" srcOrd="0" destOrd="0" presId="urn:microsoft.com/office/officeart/2009/3/layout/StepUpProcess"/>
    <dgm:cxn modelId="{5E7024DA-A508-41F6-AB99-B343660F2C16}" type="presParOf" srcId="{1E53FF52-2F8B-4441-A746-A2E07BB1F015}" destId="{C472E431-2E0D-40C1-8DAB-56EB1589A22A}" srcOrd="2" destOrd="0" presId="urn:microsoft.com/office/officeart/2009/3/layout/StepUpProcess"/>
    <dgm:cxn modelId="{918B8AED-5C51-4C0F-B2C3-C39078FF4760}" type="presParOf" srcId="{C472E431-2E0D-40C1-8DAB-56EB1589A22A}" destId="{97B79E4A-F6DD-4FD4-855A-C66BE6B04395}" srcOrd="0" destOrd="0" presId="urn:microsoft.com/office/officeart/2009/3/layout/StepUpProcess"/>
    <dgm:cxn modelId="{6435390F-3A0A-4AD9-98E2-7A1A0C432D93}" type="presParOf" srcId="{C472E431-2E0D-40C1-8DAB-56EB1589A22A}" destId="{332669B3-8991-4773-A3BC-086D3AAC2426}" srcOrd="1" destOrd="0" presId="urn:microsoft.com/office/officeart/2009/3/layout/StepUpProcess"/>
    <dgm:cxn modelId="{6C7FD274-8385-4BE7-A3C8-8DE8F6C44013}" type="presParOf" srcId="{C472E431-2E0D-40C1-8DAB-56EB1589A22A}" destId="{F8DEB67A-2227-41E0-BBD8-33EBC195408D}" srcOrd="2" destOrd="0" presId="urn:microsoft.com/office/officeart/2009/3/layout/StepUpProcess"/>
    <dgm:cxn modelId="{A737231C-BAFD-42F3-8C4D-B9F52F43D0D5}" type="presParOf" srcId="{1E53FF52-2F8B-4441-A746-A2E07BB1F015}" destId="{F8F0EA2D-CCCA-49A8-8D32-D96B28830322}" srcOrd="3" destOrd="0" presId="urn:microsoft.com/office/officeart/2009/3/layout/StepUpProcess"/>
    <dgm:cxn modelId="{18AA21F3-E91A-480F-B38F-E9CA493D8752}" type="presParOf" srcId="{F8F0EA2D-CCCA-49A8-8D32-D96B28830322}" destId="{D91A8189-C9CC-4417-B244-4D3AEA900EAE}" srcOrd="0" destOrd="0" presId="urn:microsoft.com/office/officeart/2009/3/layout/StepUpProcess"/>
    <dgm:cxn modelId="{FF7E3991-5046-4E84-80BD-94A33C93A487}" type="presParOf" srcId="{1E53FF52-2F8B-4441-A746-A2E07BB1F015}" destId="{84B90785-C844-49AE-89C8-21B3EE30ADA3}" srcOrd="4" destOrd="0" presId="urn:microsoft.com/office/officeart/2009/3/layout/StepUpProcess"/>
    <dgm:cxn modelId="{106B46E9-38B0-4AB4-81FF-EBA85F65C2E8}" type="presParOf" srcId="{84B90785-C844-49AE-89C8-21B3EE30ADA3}" destId="{E2863049-F902-443E-87EF-CB2A66A27B34}" srcOrd="0" destOrd="0" presId="urn:microsoft.com/office/officeart/2009/3/layout/StepUpProcess"/>
    <dgm:cxn modelId="{8E41A52C-3DBE-4CDD-B102-B160E039F4F1}" type="presParOf" srcId="{84B90785-C844-49AE-89C8-21B3EE30ADA3}" destId="{18004E42-FBD3-4848-B5C0-1EBD51CA5B18}" srcOrd="1" destOrd="0" presId="urn:microsoft.com/office/officeart/2009/3/layout/StepUpProcess"/>
    <dgm:cxn modelId="{F006D855-2D9A-4F7B-B189-A527BEF86CEE}" type="presParOf" srcId="{84B90785-C844-49AE-89C8-21B3EE30ADA3}" destId="{27803E41-96EA-4FDC-9DEE-20C05728A453}" srcOrd="2" destOrd="0" presId="urn:microsoft.com/office/officeart/2009/3/layout/StepUpProcess"/>
    <dgm:cxn modelId="{5C4375B3-25A0-4D66-B010-133EFEBF76E5}" type="presParOf" srcId="{1E53FF52-2F8B-4441-A746-A2E07BB1F015}" destId="{F6CB237D-4E1E-4ABD-B38D-A6AA0CD11F72}" srcOrd="5" destOrd="0" presId="urn:microsoft.com/office/officeart/2009/3/layout/StepUpProcess"/>
    <dgm:cxn modelId="{52F6460F-7D4C-4A92-AA9D-95207347E0CD}" type="presParOf" srcId="{F6CB237D-4E1E-4ABD-B38D-A6AA0CD11F72}" destId="{35CB6A4C-78D5-4BA0-BC0D-94C9A57EAE70}" srcOrd="0" destOrd="0" presId="urn:microsoft.com/office/officeart/2009/3/layout/StepUpProcess"/>
    <dgm:cxn modelId="{5830AB0E-559E-430B-B109-DE97C0658DCB}" type="presParOf" srcId="{1E53FF52-2F8B-4441-A746-A2E07BB1F015}" destId="{1C787BFE-BB16-4D5B-9426-840CD43ECF56}" srcOrd="6" destOrd="0" presId="urn:microsoft.com/office/officeart/2009/3/layout/StepUpProcess"/>
    <dgm:cxn modelId="{2C0A6F3C-F81A-4268-9AF4-806BDD874B0C}" type="presParOf" srcId="{1C787BFE-BB16-4D5B-9426-840CD43ECF56}" destId="{DB5E651C-9BF7-4CBA-A037-47281182D5E7}" srcOrd="0" destOrd="0" presId="urn:microsoft.com/office/officeart/2009/3/layout/StepUpProcess"/>
    <dgm:cxn modelId="{AEC68E9F-383E-4EE8-9B92-E7A0F6A8F597}" type="presParOf" srcId="{1C787BFE-BB16-4D5B-9426-840CD43ECF56}" destId="{A6372A7E-4730-4F61-9455-D9800CA00D68}" srcOrd="1" destOrd="0" presId="urn:microsoft.com/office/officeart/2009/3/layout/StepUpProces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99D91-1AF0-43E3-8EB4-E775BF4132EF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8BDE0-3701-47F6-8EC8-50AF4D81F4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807E2-400A-4231-93CA-FEF4C6DE082C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93B8C4-8648-4BEA-931F-9998B49137E3}" type="slidenum">
              <a:rPr lang="en-GB" altLang="ru-RU" smtClean="0"/>
              <a:pPr/>
              <a:t>6</a:t>
            </a:fld>
            <a:endParaRPr lang="en-GB" alt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2D22C9-1ADA-4842-AC72-A0DD7024A576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8BDE0-3701-47F6-8EC8-50AF4D81F42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AB6E-283E-4A75-AB82-B89360EE7CA7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53CC1-1C99-4D97-91D1-73512BC04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iom.ru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iom.ru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obr.ru/professionalnyy-standart-pedagog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1%D1%82%D0%B8%D1%82%D1%83%D1%86%D0%B8%D1%8F_%D0%A0%D0%BE%D1%81%D1%81%D0%B8%D0%B9%D1%81%D0%BA%D0%BE%D0%B9_%D0%A4%D0%B5%D0%B4%D0%B5%D1%80%D0%B0%D1%86%D0%B8%D0%B8" TargetMode="External"/><Relationship Id="rId2" Type="http://schemas.openxmlformats.org/officeDocument/2006/relationships/hyperlink" Target="https://ru.wikipedia.org/wiki/%D0%92%D0%B5%D1%80%D1%85%D0%BE%D0%B2%D0%BD%D1%8B%D0%B9_%D0%A1%D0%BE%D0%B2%D0%B5%D1%82_%D0%A0%D0%A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god2017.com/novosti/profstandart-pedagoga-2017-goda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5%D1%80%D1%85%D0%BE%D0%B2%D0%BD%D1%8B%D0%B9_%D0%A1%D0%BE%D0%B2%D0%B5%D1%82_%D0%A0%D0%A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9941010" flipV="1">
            <a:off x="685800" y="857232"/>
            <a:ext cx="7772400" cy="127319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ФГОС   ООО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e-learnin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04833">
            <a:off x="796103" y="2357430"/>
            <a:ext cx="4591050" cy="3244065"/>
          </a:xfrm>
        </p:spPr>
      </p:pic>
      <p:sp>
        <p:nvSpPr>
          <p:cNvPr id="5" name="TextBox 4"/>
          <p:cNvSpPr txBox="1"/>
          <p:nvPr/>
        </p:nvSpPr>
        <p:spPr>
          <a:xfrm>
            <a:off x="4000496" y="5715016"/>
            <a:ext cx="434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Н.А.Заиченко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ПК МОРШ      январь 2017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72066" y="1857364"/>
            <a:ext cx="3857652" cy="2043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требований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обязательных при реализации основной образовательной программы основного общего образования.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18" y="6286520"/>
            <a:ext cx="727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презентации использованы материалы портала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http://www.isiorao.ru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МИНИСТЕРСТВО ОБРАЗОВАНИЯ И НАУКИ РФ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 Р И К А З «17»_декабря_2010 г.№1897__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 утверждении федерального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государственного образовательного стандарта основного общего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(1)-Что меняет стандарт второго поколения в системе школьного образования?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Первое.</a:t>
            </a:r>
            <a:r>
              <a:rPr lang="ru-RU" sz="2000" i="1" dirty="0" smtClean="0"/>
              <a:t> </a:t>
            </a:r>
            <a:r>
              <a:rPr lang="ru-RU" sz="2000" dirty="0" smtClean="0"/>
              <a:t>Стандарт второго поколения  (</a:t>
            </a:r>
            <a:r>
              <a:rPr lang="ru-RU" sz="2000" b="1" dirty="0" smtClean="0">
                <a:solidFill>
                  <a:srgbClr val="002060"/>
                </a:solidFill>
              </a:rPr>
              <a:t>Стандарт-2П</a:t>
            </a:r>
            <a:r>
              <a:rPr lang="ru-RU" sz="2000" dirty="0" smtClean="0"/>
              <a:t>) предъявляет новые требования к ожидаемым результатам общего образования. Если раньше требования рассматривались только в контексте предметных знаний и умений, то теперь подлежит нормированию совокупность личностных,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и предметных результатов.</a:t>
            </a:r>
          </a:p>
          <a:p>
            <a:endParaRPr lang="en-GB" sz="2000" dirty="0" smtClean="0"/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Второе .</a:t>
            </a:r>
            <a:r>
              <a:rPr lang="ru-RU" sz="2000" dirty="0" smtClean="0"/>
              <a:t> Стандарт-2П  расширяет количество субъектов, отвечающих за образовательные результаты- это  </a:t>
            </a:r>
            <a:r>
              <a:rPr lang="ru-RU" sz="2000" b="1" dirty="0" smtClean="0"/>
              <a:t>общественный договор</a:t>
            </a:r>
            <a:r>
              <a:rPr lang="ru-RU" sz="2000" dirty="0" smtClean="0"/>
              <a:t>, в рамках которого необходимо согласовывать требования личности, общества, государства, семьи и школы к образовательным результатам, учиться определять и выполнять </a:t>
            </a:r>
            <a:r>
              <a:rPr lang="ru-RU" sz="2000" b="1" dirty="0" smtClean="0"/>
              <a:t>взаимные обязательства и права.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(2)-Что меняет стандарт второго поколения в системе школьного образования?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Третье</a:t>
            </a:r>
            <a:r>
              <a:rPr lang="ru-RU" sz="2000" i="1" dirty="0" smtClean="0"/>
              <a:t>. </a:t>
            </a:r>
            <a:r>
              <a:rPr lang="ru-RU" sz="2000" dirty="0" smtClean="0"/>
              <a:t>Стандарты первого поколения имели 2-компонентную структуру требований: к минимуму содержания, уровню подготовки выпускников и максимально допустимой нагрузке. </a:t>
            </a:r>
          </a:p>
          <a:p>
            <a:r>
              <a:rPr lang="ru-RU" sz="2000" dirty="0" smtClean="0"/>
              <a:t>Стандарт-2П  называют стандартом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трех «Т»</a:t>
            </a:r>
            <a:r>
              <a:rPr lang="ru-RU" sz="2000" dirty="0" smtClean="0"/>
              <a:t>: «Требования к структуре основных общеобразовательных программ», «Требования к результатам освоения основных общеобразовательных программ», «Требования к условиям осуществления образовательного процесса». </a:t>
            </a:r>
          </a:p>
          <a:p>
            <a:r>
              <a:rPr lang="ru-RU" sz="2000" dirty="0" smtClean="0"/>
              <a:t>Принципиальное отличие от прежней получает </a:t>
            </a:r>
            <a:r>
              <a:rPr lang="ru-RU" sz="2000" b="1" dirty="0" smtClean="0"/>
              <a:t>структура и содержание образовательной программы школы</a:t>
            </a:r>
            <a:r>
              <a:rPr lang="ru-RU" sz="2000" dirty="0" smtClean="0"/>
              <a:t> – основной образовательной программы (ООП в новой терминологии)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(3)-Что меняет стандарт второго поколения в системе школьного образования?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Четвертое.</a:t>
            </a:r>
            <a:r>
              <a:rPr lang="ru-RU" sz="2000" i="1" dirty="0" smtClean="0"/>
              <a:t> </a:t>
            </a:r>
            <a:r>
              <a:rPr lang="ru-RU" sz="2000" dirty="0" smtClean="0"/>
              <a:t>В основе Стандартов-2П  лежит Концепция духовно-нравственного развития и воспитания личности, в которой впервые предложен (нормируется) современный воспитательный идеал гражданина РФ</a:t>
            </a:r>
          </a:p>
          <a:p>
            <a:endParaRPr lang="ru-RU" sz="2000" dirty="0" smtClean="0"/>
          </a:p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Пятое ( для некоторых регионов).</a:t>
            </a:r>
            <a:r>
              <a:rPr lang="ru-RU" sz="2000" i="1" dirty="0" smtClean="0"/>
              <a:t> </a:t>
            </a:r>
            <a:r>
              <a:rPr lang="ru-RU" sz="2000" dirty="0" smtClean="0"/>
              <a:t>Стандарты- 2П вводятся вместе с новой системой оплаты труда работников образования, переходом на нормативное </a:t>
            </a:r>
            <a:r>
              <a:rPr lang="ru-RU" sz="2000" dirty="0" err="1" smtClean="0"/>
              <a:t>подушевое</a:t>
            </a:r>
            <a:r>
              <a:rPr lang="ru-RU" sz="2000" dirty="0" smtClean="0"/>
              <a:t> финансирование общеобразовательных учреждений, организацией многоуровневой и объективной системы оценки качества образования, 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ФГОС= ТРЕБОВАНИЯ  к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1-  </a:t>
            </a:r>
            <a:r>
              <a:rPr lang="ru-RU" b="1" dirty="0" smtClean="0">
                <a:solidFill>
                  <a:srgbClr val="C00000"/>
                </a:solidFill>
              </a:rPr>
              <a:t>результатам </a:t>
            </a:r>
            <a:r>
              <a:rPr lang="ru-RU" b="1" dirty="0" smtClean="0"/>
              <a:t>освоения основных образовательных программ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2-  </a:t>
            </a:r>
            <a:r>
              <a:rPr lang="ru-RU" b="1" dirty="0">
                <a:solidFill>
                  <a:srgbClr val="C00000"/>
                </a:solidFill>
              </a:rPr>
              <a:t>структуре основных образовательных </a:t>
            </a:r>
            <a:r>
              <a:rPr lang="ru-RU" b="1" dirty="0"/>
              <a:t>программ, в том</a:t>
            </a:r>
          </a:p>
          <a:p>
            <a:pPr>
              <a:buNone/>
            </a:pPr>
            <a:r>
              <a:rPr lang="ru-RU" b="1" dirty="0"/>
              <a:t>числе требования к соотношению частей основной</a:t>
            </a:r>
          </a:p>
          <a:p>
            <a:pPr>
              <a:buNone/>
            </a:pPr>
            <a:r>
              <a:rPr lang="ru-RU" b="1" dirty="0"/>
              <a:t>образовательной программы и их объему, а также к</a:t>
            </a:r>
          </a:p>
          <a:p>
            <a:pPr>
              <a:buNone/>
            </a:pPr>
            <a:r>
              <a:rPr lang="ru-RU" b="1" dirty="0"/>
              <a:t>соотношению обязательной части основной образовательной</a:t>
            </a:r>
          </a:p>
          <a:p>
            <a:pPr>
              <a:buNone/>
            </a:pPr>
            <a:r>
              <a:rPr lang="ru-RU" b="1" dirty="0"/>
              <a:t>программы и части, формируемой участниками</a:t>
            </a:r>
          </a:p>
          <a:p>
            <a:pPr>
              <a:buNone/>
            </a:pPr>
            <a:r>
              <a:rPr lang="ru-RU" b="1" dirty="0"/>
              <a:t>образовательного </a:t>
            </a:r>
            <a:r>
              <a:rPr lang="ru-RU" b="1" dirty="0" smtClean="0"/>
              <a:t>процесса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dirty="0" smtClean="0"/>
              <a:t> 3- </a:t>
            </a:r>
            <a:r>
              <a:rPr lang="ru-RU" b="1" dirty="0" smtClean="0">
                <a:solidFill>
                  <a:srgbClr val="C00000"/>
                </a:solidFill>
              </a:rPr>
              <a:t>условиям </a:t>
            </a:r>
            <a:r>
              <a:rPr lang="ru-RU" b="1" dirty="0">
                <a:solidFill>
                  <a:srgbClr val="C00000"/>
                </a:solidFill>
              </a:rPr>
              <a:t>реализации основных образовательных </a:t>
            </a:r>
            <a:r>
              <a:rPr lang="ru-RU" b="1" dirty="0"/>
              <a:t>программ,</a:t>
            </a:r>
          </a:p>
          <a:p>
            <a:pPr>
              <a:buNone/>
            </a:pPr>
            <a:r>
              <a:rPr lang="ru-RU" b="1" dirty="0"/>
              <a:t>в том числе кадровым, финансовым, материально-</a:t>
            </a:r>
          </a:p>
          <a:p>
            <a:pPr>
              <a:buNone/>
            </a:pPr>
            <a:r>
              <a:rPr lang="ru-RU" b="1" dirty="0"/>
              <a:t>техническим и иным </a:t>
            </a:r>
            <a:r>
              <a:rPr lang="ru-RU" b="1" dirty="0" smtClean="0"/>
              <a:t>условиям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dirty="0" smtClean="0"/>
              <a:t>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ФГОС 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7"/>
          <a:ext cx="8229600" cy="5500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989525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 первого поколения -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ориентированы на решение основной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задачи - сохранение </a:t>
                      </a: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единого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образовательного пространства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страны, обеспечение доступности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 в пределах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минимального достаточного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уровня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его содержания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ФГОС –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развивающий и прогностический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инструмент модернизации системы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образования.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Изменяется структура, 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содержание,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расширяется сфера действия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назначение образовательного</a:t>
                      </a:r>
                    </a:p>
                    <a:p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стандарта</a:t>
                      </a:r>
                      <a:endParaRPr lang="ru-RU" dirty="0"/>
                    </a:p>
                  </a:txBody>
                  <a:tcPr/>
                </a:tc>
              </a:tr>
              <a:tr h="8370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минимального содержания образования –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 индивидуальному максимуму результата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70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 парадигмы ЗУН - к парадигме вариативного, развивающего,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смыслового образования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70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Впервые образовательные стандарты</a:t>
                      </a:r>
                    </a:p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получили правовой статус, закрепленный в законодательной базе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7000892" y="3429000"/>
            <a:ext cx="714380" cy="7143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ФГОС:   Главная компетентность –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err="1" smtClean="0">
                <a:solidFill>
                  <a:srgbClr val="C00000"/>
                </a:solidFill>
              </a:rPr>
              <a:t>компетентность</a:t>
            </a:r>
            <a:r>
              <a:rPr lang="ru-RU" sz="2800" b="1" dirty="0" smtClean="0">
                <a:solidFill>
                  <a:srgbClr val="C00000"/>
                </a:solidFill>
              </a:rPr>
              <a:t> к обновлению компетенций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ФГОС - качественно новый этап в развитии подходов к проектированию</a:t>
            </a:r>
          </a:p>
          <a:p>
            <a:pPr>
              <a:buNone/>
            </a:pPr>
            <a:r>
              <a:rPr lang="ru-RU" b="1" dirty="0" smtClean="0"/>
              <a:t>образования:</a:t>
            </a:r>
          </a:p>
          <a:p>
            <a:r>
              <a:rPr lang="ru-RU" b="1" dirty="0" smtClean="0"/>
              <a:t>впервые стандарт разрабатывается как целостная система требований ко</a:t>
            </a:r>
          </a:p>
          <a:p>
            <a:r>
              <a:rPr lang="ru-RU" b="1" dirty="0" smtClean="0"/>
              <a:t>всей системе образования страны, а не только к предметному содержанию</a:t>
            </a:r>
          </a:p>
          <a:p>
            <a:r>
              <a:rPr lang="ru-RU" dirty="0" smtClean="0"/>
              <a:t>образования. </a:t>
            </a:r>
            <a:r>
              <a:rPr lang="ru-RU" b="1" dirty="0" smtClean="0"/>
              <a:t>В структуру ФГОС включены требования к условиям</a:t>
            </a:r>
          </a:p>
          <a:p>
            <a:r>
              <a:rPr lang="ru-RU" b="1" dirty="0" smtClean="0"/>
              <a:t>реализации программ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отличие от стандартов первого поколения нормируются:</a:t>
            </a:r>
          </a:p>
          <a:p>
            <a:r>
              <a:rPr lang="ru-RU" b="1" dirty="0" smtClean="0"/>
              <a:t>результаты образования</a:t>
            </a:r>
          </a:p>
          <a:p>
            <a:r>
              <a:rPr lang="ru-RU" b="1" dirty="0" smtClean="0"/>
              <a:t>структура основных образовательных программ</a:t>
            </a:r>
          </a:p>
          <a:p>
            <a:r>
              <a:rPr lang="ru-RU" b="1" dirty="0" smtClean="0"/>
              <a:t>условия и ресурсы реализации основных образовательных программ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Впервые </a:t>
            </a:r>
            <a:r>
              <a:rPr lang="ru-RU" b="1" dirty="0" smtClean="0"/>
              <a:t>основой и условием эффективного внедрения стандарта в реальную </a:t>
            </a:r>
            <a:r>
              <a:rPr lang="ru-RU" dirty="0" smtClean="0"/>
              <a:t>жизнь должна стать </a:t>
            </a:r>
            <a:r>
              <a:rPr lang="ru-RU" b="1" dirty="0" smtClean="0"/>
              <a:t>новая организационно-экономическая модель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Впервые </a:t>
            </a:r>
            <a:r>
              <a:rPr lang="ru-RU" b="1" dirty="0" smtClean="0"/>
              <a:t>стандарт предусматривает внеурочную занятость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Впервые</a:t>
            </a:r>
            <a:r>
              <a:rPr lang="ru-RU" b="1" dirty="0" smtClean="0"/>
              <a:t> </a:t>
            </a:r>
            <a:r>
              <a:rPr lang="ru-RU" b="1" dirty="0" err="1" smtClean="0"/>
              <a:t>системообразующим</a:t>
            </a:r>
            <a:r>
              <a:rPr lang="ru-RU" b="1" dirty="0" smtClean="0"/>
              <a:t> компонентом ФГОС являются требования к</a:t>
            </a:r>
          </a:p>
          <a:p>
            <a:pPr>
              <a:buNone/>
            </a:pPr>
            <a:r>
              <a:rPr lang="ru-RU" b="1" dirty="0" smtClean="0"/>
              <a:t>результатам освоения ООП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Впервые…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разделены две части ООП - обязательная часть +  часть, формируемая</a:t>
            </a:r>
          </a:p>
          <a:p>
            <a:pPr>
              <a:buNone/>
            </a:pPr>
            <a:r>
              <a:rPr lang="ru-RU" b="1" dirty="0" smtClean="0"/>
              <a:t>участниками образовательного процесса.</a:t>
            </a:r>
          </a:p>
          <a:p>
            <a:pPr>
              <a:buNone/>
            </a:pPr>
            <a:r>
              <a:rPr lang="ru-RU" b="1" dirty="0" smtClean="0"/>
              <a:t>Чем старше ступень, тем больше возможность выбора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ФГОС сконструирован как система рамочных ограничений,</a:t>
            </a:r>
          </a:p>
          <a:p>
            <a:pPr>
              <a:buNone/>
            </a:pPr>
            <a:r>
              <a:rPr lang="ru-RU" dirty="0" smtClean="0"/>
              <a:t>внутри которых могут быть реализованы различные модели</a:t>
            </a:r>
          </a:p>
          <a:p>
            <a:pPr>
              <a:buNone/>
            </a:pPr>
            <a:r>
              <a:rPr lang="ru-RU" dirty="0" smtClean="0"/>
              <a:t>образования</a:t>
            </a:r>
          </a:p>
          <a:p>
            <a:pPr>
              <a:buNone/>
            </a:pPr>
            <a:r>
              <a:rPr lang="ru-RU" b="1" dirty="0" smtClean="0"/>
              <a:t>При этом: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учителю предоставляется свобода в выборе путей, средств,</a:t>
            </a:r>
          </a:p>
          <a:p>
            <a:pPr>
              <a:buNone/>
            </a:pPr>
            <a:r>
              <a:rPr lang="ru-RU" dirty="0" smtClean="0"/>
              <a:t>способов достижения результатов, использовании и разработке</a:t>
            </a:r>
          </a:p>
          <a:p>
            <a:pPr>
              <a:buNone/>
            </a:pPr>
            <a:r>
              <a:rPr lang="ru-RU" dirty="0" smtClean="0"/>
              <a:t>технологий реализации основных образовательных программ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ученику предоставляется возможность выбора</a:t>
            </a:r>
          </a:p>
          <a:p>
            <a:pPr>
              <a:buNone/>
            </a:pPr>
            <a:r>
              <a:rPr lang="ru-RU" dirty="0" smtClean="0"/>
              <a:t>образовательного маршрута, индивидуального учебного плана,</a:t>
            </a:r>
          </a:p>
          <a:p>
            <a:pPr>
              <a:buNone/>
            </a:pPr>
            <a:r>
              <a:rPr lang="ru-RU" dirty="0" smtClean="0"/>
              <a:t>индивидуальной образовательной программы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85828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57300" y="333375"/>
            <a:ext cx="7315200" cy="581025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Cambria" pitchFamily="18" charset="0"/>
              </a:rPr>
              <a:t>Тенденции </a:t>
            </a:r>
            <a:r>
              <a:rPr lang="en-US" altLang="ru-RU" sz="3200" b="1" dirty="0" smtClean="0">
                <a:solidFill>
                  <a:srgbClr val="C00000"/>
                </a:solidFill>
                <a:latin typeface="Cambria" pitchFamily="18" charset="0"/>
              </a:rPr>
              <a:t>XXI</a:t>
            </a:r>
            <a:r>
              <a:rPr lang="ru-RU" altLang="ru-RU" sz="3200" b="1" dirty="0" smtClean="0">
                <a:solidFill>
                  <a:srgbClr val="C00000"/>
                </a:solidFill>
                <a:latin typeface="Cambria" pitchFamily="18" charset="0"/>
              </a:rPr>
              <a:t> 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390650"/>
            <a:ext cx="4500594" cy="4681556"/>
          </a:xfrm>
          <a:solidFill>
            <a:schemeClr val="bg1">
              <a:lumMod val="95000"/>
            </a:schemeClr>
          </a:solidFill>
        </p:spPr>
        <p:txBody>
          <a:bodyPr>
            <a:normAutofit fontScale="70000" lnSpcReduction="20000"/>
          </a:bodyPr>
          <a:lstStyle/>
          <a:p>
            <a:pPr>
              <a:buClr>
                <a:srgbClr val="3333FF"/>
              </a:buClr>
              <a:buFont typeface="Wingdings" pitchFamily="2" charset="2"/>
              <a:buChar char="q"/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«экономика  знаний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»</a:t>
            </a:r>
            <a:r>
              <a:rPr lang="en-US" altLang="ru-RU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altLang="ru-RU" dirty="0" smtClean="0">
                <a:solidFill>
                  <a:srgbClr val="3333FF"/>
                </a:solidFill>
                <a:latin typeface="Cambria" pitchFamily="18" charset="0"/>
              </a:rPr>
              <a:t>- </a:t>
            </a:r>
            <a:r>
              <a:rPr lang="ru-RU" altLang="ru-RU" dirty="0" smtClean="0">
                <a:latin typeface="Cambria" pitchFamily="18" charset="0"/>
              </a:rPr>
              <a:t>постоянно изменяющаяся структура рынка труда</a:t>
            </a:r>
          </a:p>
          <a:p>
            <a:pPr>
              <a:buClr>
                <a:srgbClr val="3333FF"/>
              </a:buClr>
              <a:buFont typeface="Wingdings" pitchFamily="2" charset="2"/>
              <a:buChar char="q"/>
              <a:defRPr/>
            </a:pPr>
            <a:r>
              <a:rPr lang="ru-RU" altLang="ru-RU" dirty="0" smtClean="0">
                <a:latin typeface="Cambria" pitchFamily="18" charset="0"/>
              </a:rPr>
              <a:t>доступность</a:t>
            </a:r>
            <a:r>
              <a:rPr lang="ru-RU" altLang="ru-RU" dirty="0" smtClean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многообразной информации</a:t>
            </a:r>
            <a:r>
              <a:rPr lang="ru-RU" altLang="ru-RU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altLang="ru-RU" dirty="0" smtClean="0">
                <a:latin typeface="Cambria" pitchFamily="18" charset="0"/>
              </a:rPr>
              <a:t>быстрое изменение технологий</a:t>
            </a:r>
          </a:p>
          <a:p>
            <a:pPr>
              <a:buClr>
                <a:srgbClr val="3333FF"/>
              </a:buClr>
              <a:buFont typeface="Wingdings" pitchFamily="2" charset="2"/>
              <a:buChar char="q"/>
              <a:defRPr/>
            </a:pPr>
            <a:r>
              <a:rPr lang="ru-RU" altLang="ru-RU" b="1" dirty="0" err="1" smtClean="0">
                <a:solidFill>
                  <a:srgbClr val="002060"/>
                </a:solidFill>
                <a:latin typeface="Cambria" pitchFamily="18" charset="0"/>
              </a:rPr>
              <a:t>креативность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 и творчество </a:t>
            </a:r>
            <a:r>
              <a:rPr lang="ru-RU" altLang="ru-RU" b="1" dirty="0" smtClean="0">
                <a:solidFill>
                  <a:srgbClr val="3333FF"/>
                </a:solidFill>
                <a:latin typeface="Cambria" pitchFamily="18" charset="0"/>
              </a:rPr>
              <a:t>- </a:t>
            </a:r>
            <a:r>
              <a:rPr lang="ru-RU" altLang="ru-RU" dirty="0" smtClean="0">
                <a:latin typeface="Cambria" pitchFamily="18" charset="0"/>
              </a:rPr>
              <a:t>самый востребованный продукт образования, ведущий фактор экономического роста и национальной и личностной конкурентоспособности </a:t>
            </a:r>
          </a:p>
          <a:p>
            <a:pPr>
              <a:buClr>
                <a:srgbClr val="3333FF"/>
              </a:buClr>
              <a:buFont typeface="Wingdings" pitchFamily="2" charset="2"/>
              <a:buChar char="q"/>
              <a:defRPr/>
            </a:pPr>
            <a:r>
              <a:rPr lang="ru-RU" altLang="ru-RU" dirty="0" smtClean="0">
                <a:latin typeface="Cambria" pitchFamily="18" charset="0"/>
              </a:rPr>
              <a:t>ценность</a:t>
            </a:r>
            <a:r>
              <a:rPr lang="ru-RU" altLang="ru-RU" dirty="0" smtClean="0">
                <a:solidFill>
                  <a:srgbClr val="3333FF"/>
                </a:solidFill>
                <a:latin typeface="Cambria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Cambria" pitchFamily="18" charset="0"/>
              </a:rPr>
              <a:t>самоидентификации личности</a:t>
            </a:r>
          </a:p>
          <a:p>
            <a:pPr>
              <a:buFontTx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Образ учителя : данные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основе ФГОС- 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err="1" smtClean="0">
                <a:solidFill>
                  <a:srgbClr val="C00000"/>
                </a:solidFill>
              </a:rPr>
              <a:t>системно-деятельностный</a:t>
            </a:r>
            <a:r>
              <a:rPr lang="ru-RU" sz="3200" b="1" dirty="0" smtClean="0">
                <a:solidFill>
                  <a:srgbClr val="C00000"/>
                </a:solidFill>
              </a:rPr>
              <a:t> подход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401080" cy="492922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600" dirty="0" smtClean="0"/>
              <a:t>формирование готовности к саморазвитию и непрерывному образованию;</a:t>
            </a:r>
          </a:p>
          <a:p>
            <a:pPr>
              <a:buFont typeface="Wingdings" pitchFamily="2" charset="2"/>
              <a:buChar char="Ø"/>
            </a:pPr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проектирование и конструирование социальной среды развития обучающихся в системе образования;</a:t>
            </a:r>
          </a:p>
          <a:p>
            <a:pPr>
              <a:buFont typeface="Wingdings" pitchFamily="2" charset="2"/>
              <a:buChar char="Ø"/>
            </a:pPr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активная учебно-познавательная деятельность обучающихся;</a:t>
            </a:r>
          </a:p>
          <a:p>
            <a:pPr>
              <a:buFont typeface="Wingdings" pitchFamily="2" charset="2"/>
              <a:buChar char="Ø"/>
            </a:pPr>
            <a:endParaRPr lang="ru-RU" sz="2600" dirty="0" smtClean="0"/>
          </a:p>
          <a:p>
            <a:pPr>
              <a:buFont typeface="Wingdings" pitchFamily="2" charset="2"/>
              <a:buChar char="Ø"/>
            </a:pPr>
            <a:r>
              <a:rPr lang="ru-RU" sz="2600" dirty="0" smtClean="0"/>
              <a:t>построение образовательной деятельности с учетом индивидуальных возрастных, психологических и физиологических особенностей обучающихся.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Требования к результатам: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443914" cy="5240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структура планируемых результатов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74595328"/>
              </p:ext>
            </p:extLst>
          </p:nvPr>
        </p:nvGraphicFramePr>
        <p:xfrm>
          <a:off x="467544" y="1052736"/>
          <a:ext cx="8229600" cy="488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64760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" y="274638"/>
            <a:ext cx="8820150" cy="1143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b="1">
                <a:solidFill>
                  <a:srgbClr val="C00000"/>
                </a:solidFill>
                <a:latin typeface="+mn-lt"/>
              </a:rPr>
              <a:t>УУД  – самое главное, что остается после школы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45488" cy="48895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Регулятивные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умения ОРГАНИЗОВЫВАТЬ свою деятельность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sz="2800" b="1" dirty="0" smtClean="0">
                <a:solidFill>
                  <a:srgbClr val="8DF07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умения результативно МЫСЛИТЬ и работать с ИНФОРМАЦИЕЙ в современном мире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умения ОБЩАТЬСЯ, взаимодействовать с людьми</a:t>
            </a:r>
          </a:p>
          <a:p>
            <a:pPr>
              <a:buFontTx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Личностные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умения самостоятельно делать ВЫБОР в мире ЦЕННОСТЕЙ и ПОСТУПКОВ и отвечать за этот выбор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28596" y="214290"/>
            <a:ext cx="5643602" cy="6357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85728"/>
          <a:ext cx="547212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100430" y="1000108"/>
            <a:ext cx="2829288" cy="2043470"/>
            <a:chOff x="3214096" y="1978660"/>
            <a:chExt cx="2257784" cy="2257784"/>
          </a:xfrm>
        </p:grpSpPr>
        <p:sp>
          <p:nvSpPr>
            <p:cNvPr id="6" name="Овал 5"/>
            <p:cNvSpPr/>
            <p:nvPr/>
          </p:nvSpPr>
          <p:spPr>
            <a:xfrm>
              <a:off x="3214096" y="1978660"/>
              <a:ext cx="2257784" cy="225778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3544741" y="2309305"/>
              <a:ext cx="1596494" cy="1596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 smtClean="0"/>
                <a:t>мониторинг</a:t>
              </a:r>
              <a:endParaRPr lang="ru-RU" sz="2600" b="1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286512" y="3429000"/>
            <a:ext cx="2536519" cy="2064125"/>
            <a:chOff x="241" y="3344733"/>
            <a:chExt cx="2536519" cy="1492621"/>
          </a:xfrm>
          <a:solidFill>
            <a:schemeClr val="accent2"/>
          </a:solidFill>
        </p:grpSpPr>
        <p:sp>
          <p:nvSpPr>
            <p:cNvPr id="9" name="Овал 8"/>
            <p:cNvSpPr/>
            <p:nvPr/>
          </p:nvSpPr>
          <p:spPr>
            <a:xfrm>
              <a:off x="241" y="3344733"/>
              <a:ext cx="2536519" cy="149262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371706" y="3563322"/>
              <a:ext cx="1793589" cy="10554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ЛИЧНОСТНЫЕ результаты</a:t>
              </a:r>
              <a:endParaRPr lang="ru-RU" sz="1800" b="1" kern="1200" dirty="0"/>
            </a:p>
          </p:txBody>
        </p:sp>
      </p:grpSp>
      <p:sp>
        <p:nvSpPr>
          <p:cNvPr id="12" name="Двойная стрелка вверх/вниз 11"/>
          <p:cNvSpPr/>
          <p:nvPr/>
        </p:nvSpPr>
        <p:spPr>
          <a:xfrm>
            <a:off x="7286644" y="2643182"/>
            <a:ext cx="571504" cy="121444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Требования к структуре ООП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1538" y="3500438"/>
            <a:ext cx="753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Должно быть ЧЕРЕДОВАНИЕ урочной и внеурочной деятельности!!!!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Требования к структуре ООП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smtClean="0"/>
              <a:t>участники образовательных отношений </a:t>
            </a:r>
            <a:r>
              <a:rPr lang="ru-RU" sz="4800" b="1" smtClean="0"/>
              <a:t>и </a:t>
            </a:r>
            <a:r>
              <a:rPr lang="ru-RU" sz="3200" b="1" smtClean="0">
                <a:solidFill>
                  <a:srgbClr val="CC0000"/>
                </a:solidFill>
              </a:rPr>
              <a:t>участники отношений в сфере образования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44675"/>
            <a:ext cx="3538538" cy="4286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smtClean="0"/>
              <a:t>Обучающиеся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Родители (законные представители) несовершеннолетних обучающихся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Педагогические работники и их представители</a:t>
            </a:r>
          </a:p>
          <a:p>
            <a:pPr eaLnBrk="1" hangingPunct="1">
              <a:lnSpc>
                <a:spcPct val="90000"/>
              </a:lnSpc>
            </a:pPr>
            <a:r>
              <a:rPr lang="ru-RU" sz="2200" smtClean="0"/>
              <a:t>Организации, осуществляющие образовательную деятельность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200" smtClean="0"/>
              <a:t>участники образовательных отношений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/>
              <a:t>+  </a:t>
            </a:r>
            <a:r>
              <a:rPr lang="ru-RU" sz="2200" smtClean="0">
                <a:solidFill>
                  <a:srgbClr val="CC0000"/>
                </a:solidFill>
              </a:rPr>
              <a:t>федеральные государственные органы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rgbClr val="CC0000"/>
                </a:solidFill>
              </a:rPr>
              <a:t>+ органы государственной власти субъектов Российской Федерации, органы местного самоуправления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200" smtClean="0">
                <a:solidFill>
                  <a:srgbClr val="CC0000"/>
                </a:solidFill>
              </a:rPr>
              <a:t>+ работодатели и их объединения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3635375" y="1557338"/>
            <a:ext cx="936625" cy="151288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История вопроса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4543428" cy="14001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В России до 1992 года в педагогической лексике слова «стандарт» не существовало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307181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пионерами стандартизации считаются США (</a:t>
            </a:r>
            <a:r>
              <a:rPr lang="ru-RU" b="1" dirty="0" smtClean="0"/>
              <a:t>1980-е годы</a:t>
            </a:r>
            <a:r>
              <a:rPr lang="ru-RU" b="1" dirty="0" smtClean="0">
                <a:solidFill>
                  <a:srgbClr val="C00000"/>
                </a:solidFill>
              </a:rPr>
              <a:t>), где достаточно долго вообще не существовало государственных требований к содержанию образования, хотя в Германии стандарты стали  разрабатываться с </a:t>
            </a:r>
            <a:r>
              <a:rPr lang="ru-RU" b="1" dirty="0" smtClean="0"/>
              <a:t>1970- </a:t>
            </a:r>
            <a:r>
              <a:rPr lang="ru-RU" b="1" dirty="0" err="1" smtClean="0"/>
              <a:t>х</a:t>
            </a:r>
            <a:r>
              <a:rPr lang="ru-RU" b="1" dirty="0" smtClean="0">
                <a:solidFill>
                  <a:srgbClr val="C00000"/>
                </a:solidFill>
              </a:rPr>
              <a:t> годов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929198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потребность в стандартизации российского образования обозначилась в начале 90-х годов, когда возникла реальная угроза потери единства образовательного пространства страны. Эту задачу стандарты </a:t>
            </a:r>
            <a:r>
              <a:rPr lang="ru-RU" b="1" dirty="0" smtClean="0">
                <a:solidFill>
                  <a:srgbClr val="C00000"/>
                </a:solidFill>
              </a:rPr>
              <a:t>первого поколения </a:t>
            </a:r>
            <a:r>
              <a:rPr lang="ru-RU" b="1" dirty="0" smtClean="0"/>
              <a:t>с успехом выполнили</a:t>
            </a:r>
            <a:endParaRPr lang="ru-RU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Требования к структуре ООП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857232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Требования к условиям реализации ООП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Создание   образовательной  среды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через  создание условий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кадровых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финансовых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 материально-технических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и иных (?) …. </a:t>
            </a:r>
            <a:endParaRPr lang="ru-RU" sz="24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43372" y="1071546"/>
            <a:ext cx="1285884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держимое 5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071942"/>
            <a:ext cx="3333750" cy="2324100"/>
          </a:xfrm>
          <a:prstGeom prst="rect">
            <a:avLst/>
          </a:prstGeom>
        </p:spPr>
      </p:pic>
      <p:pic>
        <p:nvPicPr>
          <p:cNvPr id="6" name="Содержимое 7" descr="1-rub-znak-rublya-rus-co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2936" y="2928935"/>
            <a:ext cx="1362336" cy="150019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ФГОС ….синий ящик….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…..черный лебедь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1415" y="1600201"/>
            <a:ext cx="4641169" cy="425769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Стрелка вправо 3"/>
          <p:cNvSpPr/>
          <p:nvPr/>
        </p:nvSpPr>
        <p:spPr>
          <a:xfrm>
            <a:off x="357158" y="3071810"/>
            <a:ext cx="1785950" cy="164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7072330" y="3214686"/>
            <a:ext cx="1785950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2910" y="2571744"/>
            <a:ext cx="114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РЕСУРСЫ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15206" y="2643182"/>
            <a:ext cx="1635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КАЧЕСТВО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ВЫПУСКНИКА 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6072206"/>
            <a:ext cx="476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Качество  образовательной среды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Процент будущих учителей, считающих возможным работать учителем в основной школе в течение всей жизни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5337" y="1500174"/>
            <a:ext cx="756287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ВЦИОМ: Индекс общественного мнения</a:t>
            </a:r>
            <a:r>
              <a:rPr lang="en-GB" sz="3200" b="1" dirty="0" smtClean="0">
                <a:solidFill>
                  <a:srgbClr val="C00000"/>
                </a:solidFill>
              </a:rPr>
              <a:t> (N=1600</a:t>
            </a:r>
            <a:r>
              <a:rPr lang="ru-RU" sz="3200" b="1" dirty="0" smtClean="0">
                <a:solidFill>
                  <a:srgbClr val="C00000"/>
                </a:solidFill>
              </a:rPr>
              <a:t>;</a:t>
            </a:r>
            <a:r>
              <a:rPr lang="en-GB" sz="3200" b="1" dirty="0" smtClean="0">
                <a:solidFill>
                  <a:srgbClr val="C00000"/>
                </a:solidFill>
              </a:rPr>
              <a:t>42 </a:t>
            </a:r>
            <a:r>
              <a:rPr lang="ru-RU" sz="3200" b="1" dirty="0" smtClean="0">
                <a:solidFill>
                  <a:srgbClr val="C00000"/>
                </a:solidFill>
              </a:rPr>
              <a:t>региона</a:t>
            </a:r>
            <a:r>
              <a:rPr lang="en-GB" sz="3200" b="1" dirty="0" smtClean="0">
                <a:solidFill>
                  <a:srgbClr val="C00000"/>
                </a:solidFill>
              </a:rPr>
              <a:t>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index_soc_samochevstviy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8501122" cy="521497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По Вашему мнению, в каком состоянии - хорошем, удовлетворительном или плохом - находится сегодня в нашей стране образование? </a:t>
            </a:r>
            <a:r>
              <a:rPr lang="ru-RU" sz="1600" i="1" dirty="0" smtClean="0">
                <a:solidFill>
                  <a:srgbClr val="C00000"/>
                </a:solidFill>
              </a:rPr>
              <a:t>(закрытый вопрос,  %) </a:t>
            </a:r>
            <a:endParaRPr lang="ru-RU" sz="16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00562" y="6286520"/>
            <a:ext cx="297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Сайт    </a:t>
            </a:r>
            <a:r>
              <a:rPr lang="ru-RU" i="1" u="sng" dirty="0" smtClean="0">
                <a:hlinkClick r:id="rId3"/>
              </a:rPr>
              <a:t>http://www.wciom.ru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Как Вы считаете, современные школьные учителя учат детей лучше, хуже или так же, как Вас учили Ваши школьные учителя? </a:t>
            </a:r>
            <a:r>
              <a:rPr lang="ru-RU" sz="1600" i="1" dirty="0" smtClean="0">
                <a:solidFill>
                  <a:srgbClr val="C00000"/>
                </a:solidFill>
              </a:rPr>
              <a:t>(закрытый вопрос, %) </a:t>
            </a:r>
            <a:endParaRPr lang="ru-RU" sz="16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491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00562" y="6286520"/>
            <a:ext cx="2971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Сайт    </a:t>
            </a:r>
            <a:r>
              <a:rPr lang="ru-RU" i="1" u="sng" dirty="0" smtClean="0">
                <a:hlinkClick r:id="rId3"/>
              </a:rPr>
              <a:t>http://www.wciom.ru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По Вашему мнению, как большинство школьных учителей справляются со своими обязанностями? </a:t>
            </a:r>
            <a:r>
              <a:rPr lang="ru-RU" sz="2400" i="1" dirty="0" smtClean="0">
                <a:solidFill>
                  <a:srgbClr val="C00000"/>
                </a:solidFill>
              </a:rPr>
              <a:t>( ВЦИОМ, 2016, %)</a:t>
            </a:r>
            <a:endParaRPr lang="ru-RU" sz="24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71549"/>
          <a:ext cx="8401079" cy="5434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376"/>
                <a:gridCol w="875119"/>
                <a:gridCol w="1166825"/>
                <a:gridCol w="1093898"/>
                <a:gridCol w="948045"/>
                <a:gridCol w="1020972"/>
                <a:gridCol w="918844"/>
              </a:tblGrid>
              <a:tr h="1422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Все опрошенные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18-24 года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25-34 года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35-44 года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45-59 лет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60 лет и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старше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9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Отлично справляются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9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  <a:cs typeface="Times New Roman"/>
                        </a:rPr>
                        <a:t>Хорошо справляются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33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35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29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29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24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9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  <a:cs typeface="Times New Roman"/>
                        </a:rPr>
                        <a:t>Удовлетворительно справляются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ru-RU" sz="2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33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36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42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42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48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  <a:cs typeface="Times New Roman"/>
                        </a:rPr>
                        <a:t>Плохо справляются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16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13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9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  <a:cs typeface="Times New Roman"/>
                        </a:rPr>
                        <a:t>Очень плохо справляются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9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latin typeface="Times New Roman"/>
                          <a:ea typeface="Times New Roman"/>
                          <a:cs typeface="Times New Roman"/>
                        </a:rPr>
                        <a:t>Затрудняюсь ответить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13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17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Как Вы считаете, в наше время профессия учителя является престижной или нет? </a:t>
            </a:r>
            <a:r>
              <a:rPr lang="ru-RU" sz="2400" i="1" dirty="0" smtClean="0">
                <a:solidFill>
                  <a:srgbClr val="C00000"/>
                </a:solidFill>
              </a:rPr>
              <a:t>(%) </a:t>
            </a:r>
            <a:endParaRPr lang="ru-RU" sz="24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491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ПРОФстандарт</a:t>
            </a:r>
            <a:r>
              <a:rPr lang="ru-RU" sz="3200" b="1" dirty="0" smtClean="0">
                <a:solidFill>
                  <a:srgbClr val="C00000"/>
                </a:solidFill>
              </a:rPr>
              <a:t>  педагога ????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3800" dirty="0" err="1" smtClean="0"/>
              <a:t>Профстандарт</a:t>
            </a:r>
            <a:r>
              <a:rPr lang="ru-RU" sz="3800" dirty="0" smtClean="0"/>
              <a:t>, утвержденный приказом Минтруда РФ от 18 октября 2013 года,  №544н «Об утверждении профессионального стандарта педагог (воспитатель, учитель)»</a:t>
            </a:r>
            <a:br>
              <a:rPr lang="ru-RU" sz="3800" dirty="0" smtClean="0"/>
            </a:br>
            <a:r>
              <a:rPr lang="ru-RU" sz="3800" dirty="0" smtClean="0"/>
              <a:t> </a:t>
            </a:r>
            <a:r>
              <a:rPr lang="ru-RU" sz="3800" b="1" dirty="0" smtClean="0"/>
              <a:t>стал следствием </a:t>
            </a:r>
            <a:r>
              <a:rPr lang="ru-RU" sz="3800" dirty="0" smtClean="0"/>
              <a:t>изменений Трудового кодекса, которые в ст. 195 ч.1 закрепили понятия «профессиональный стандарт» и «квалификация».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Апробация стандарта шла в  43 регионах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С 1 января 2017 года б.д. вступить в силу</a:t>
            </a:r>
          </a:p>
          <a:p>
            <a:pPr>
              <a:buFont typeface="Wingdings" pitchFamily="2" charset="2"/>
              <a:buChar char="Ø"/>
            </a:pPr>
            <a:r>
              <a:rPr lang="ru-RU" sz="3800" dirty="0" smtClean="0"/>
              <a:t>До 2020 года будет совершенствоваться ….будут введены новые статусы учителя – ведущий, старший… и пр. 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r>
              <a:rPr lang="ru-RU" sz="3800" dirty="0" smtClean="0"/>
              <a:t>Каждый из конкретных стандартов разбит на три пункта, в соответствии с которыми и предъявляются требования к тому или иному сотруднику: </a:t>
            </a:r>
          </a:p>
          <a:p>
            <a:r>
              <a:rPr lang="ru-RU" sz="3800" dirty="0" smtClean="0">
                <a:solidFill>
                  <a:srgbClr val="C00000"/>
                </a:solidFill>
              </a:rPr>
              <a:t>Действия. </a:t>
            </a:r>
          </a:p>
          <a:p>
            <a:r>
              <a:rPr lang="ru-RU" sz="3800" dirty="0" smtClean="0">
                <a:solidFill>
                  <a:srgbClr val="C00000"/>
                </a:solidFill>
              </a:rPr>
              <a:t>Умения. </a:t>
            </a:r>
          </a:p>
          <a:p>
            <a:r>
              <a:rPr lang="ru-RU" sz="3800" dirty="0" smtClean="0">
                <a:solidFill>
                  <a:srgbClr val="C00000"/>
                </a:solidFill>
              </a:rPr>
              <a:t>Знания.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Источник: </a:t>
            </a:r>
            <a:r>
              <a:rPr lang="ru-RU" sz="2400" dirty="0" smtClean="0">
                <a:hlinkClick r:id="rId2"/>
              </a:rPr>
              <a:t>http://www.menobr.ru/professionalnyy-standart-pedagoga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История вопроса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Понятие «Стандарт»  появилось с введением Закона РФ «Об образовании» , 1992 год ( ст.7). В первоначальной редакции закона стандарт общего образования принимался </a:t>
            </a:r>
            <a:r>
              <a:rPr lang="ru-RU" sz="2000" dirty="0" smtClean="0">
                <a:hlinkClick r:id="rId2" tooltip="Верховный Совет РФ"/>
              </a:rPr>
              <a:t>Верховным советом РФ</a:t>
            </a:r>
            <a:r>
              <a:rPr lang="ru-RU" sz="2000" dirty="0" smtClean="0"/>
              <a:t>, но в связи с принятием </a:t>
            </a:r>
            <a:r>
              <a:rPr lang="ru-RU" sz="2000" dirty="0" smtClean="0">
                <a:hlinkClick r:id="rId3" tooltip="Конституция Российской Федерации"/>
              </a:rPr>
              <a:t>Конституции 1993 года</a:t>
            </a:r>
            <a:r>
              <a:rPr lang="ru-RU" sz="2000" dirty="0" smtClean="0"/>
              <a:t> это положение было отменено…и эта роль  «отдана»    исполнительной власти </a:t>
            </a:r>
          </a:p>
          <a:p>
            <a:endParaRPr lang="ru-RU" sz="2000" dirty="0" smtClean="0"/>
          </a:p>
          <a:p>
            <a:r>
              <a:rPr lang="ru-RU" sz="2000" dirty="0" smtClean="0"/>
              <a:t>В редакции разработчиков  закона «Об образовании» в 1992 году, образовательный стандарт (его федеральный компонент) состоял из </a:t>
            </a:r>
            <a:r>
              <a:rPr lang="ru-RU" sz="2000" b="1" dirty="0" smtClean="0"/>
              <a:t>пяти элементов:</a:t>
            </a:r>
          </a:p>
          <a:p>
            <a:r>
              <a:rPr lang="ru-RU" sz="2000" dirty="0" smtClean="0"/>
              <a:t>цели образования на каждой ступени обучения</a:t>
            </a:r>
          </a:p>
          <a:p>
            <a:r>
              <a:rPr lang="ru-RU" sz="2000" dirty="0" smtClean="0"/>
              <a:t>требования к базовому содержанию основных образовательных программ</a:t>
            </a:r>
          </a:p>
          <a:p>
            <a:r>
              <a:rPr lang="ru-RU" sz="2000" dirty="0" smtClean="0"/>
              <a:t>предельно допустимый объем аудиторной учебной нагрузки</a:t>
            </a:r>
          </a:p>
          <a:p>
            <a:r>
              <a:rPr lang="ru-RU" sz="2000" dirty="0" smtClean="0"/>
              <a:t>требования к уровню подготовки учащихся, оканчивающих различные ступени школы</a:t>
            </a:r>
          </a:p>
          <a:p>
            <a:r>
              <a:rPr lang="ru-RU" sz="2000" dirty="0" smtClean="0"/>
              <a:t>требования к условиям образовательного процесса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Соответствие </a:t>
            </a:r>
            <a:r>
              <a:rPr lang="ru-RU" sz="2400" b="1" dirty="0">
                <a:solidFill>
                  <a:srgbClr val="C00000"/>
                </a:solidFill>
              </a:rPr>
              <a:t>трудовых действий </a:t>
            </a:r>
            <a:r>
              <a:rPr lang="ru-RU" sz="2400" dirty="0"/>
              <a:t>профстандарта педагога и уровней профессионального развития </a:t>
            </a:r>
            <a:r>
              <a:rPr lang="ru-RU" sz="2400" dirty="0" smtClean="0"/>
              <a:t>педагогов, описание уровней профессионального развития</a:t>
            </a:r>
            <a:endParaRPr lang="ru-RU" sz="2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739114941"/>
              </p:ext>
            </p:extLst>
          </p:nvPr>
        </p:nvGraphicFramePr>
        <p:xfrm>
          <a:off x="395536" y="836712"/>
          <a:ext cx="84969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671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Соответствие </a:t>
            </a:r>
            <a:r>
              <a:rPr lang="ru-RU" sz="2800" b="1" dirty="0">
                <a:solidFill>
                  <a:srgbClr val="C00000"/>
                </a:solidFill>
              </a:rPr>
              <a:t>трудовых действий </a:t>
            </a:r>
            <a:r>
              <a:rPr lang="ru-RU" sz="2800" dirty="0"/>
              <a:t>профстандарта педагога и уровней высшего образования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053910688"/>
              </p:ext>
            </p:extLst>
          </p:nvPr>
        </p:nvGraphicFramePr>
        <p:xfrm>
          <a:off x="323528" y="908720"/>
          <a:ext cx="84969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293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ПРОФстандарт</a:t>
            </a:r>
            <a:r>
              <a:rPr lang="ru-RU" sz="3200" b="1" dirty="0" smtClean="0">
                <a:solidFill>
                  <a:srgbClr val="C00000"/>
                </a:solidFill>
              </a:rPr>
              <a:t>  педагога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вводит для учителей и преподавателей </a:t>
            </a:r>
            <a:r>
              <a:rPr lang="ru-RU" b="1" dirty="0" smtClean="0"/>
              <a:t>пять видов квалификаций</a:t>
            </a:r>
            <a:r>
              <a:rPr lang="ru-RU" dirty="0" smtClean="0"/>
              <a:t>, при этом каждый из них вменяет к компетенции педагога особые требования, которые выдвигаются, основываясь на степени сложности и конечного итога в решении заданных миссий; </a:t>
            </a:r>
          </a:p>
          <a:p>
            <a:r>
              <a:rPr lang="ru-RU" dirty="0" smtClean="0"/>
              <a:t> изложен перечень профессиональных компетенций, которыми должны обладать педагоги: обязательны </a:t>
            </a:r>
            <a:r>
              <a:rPr lang="ru-RU" b="1" dirty="0" smtClean="0"/>
              <a:t>18 навыков и умений</a:t>
            </a:r>
            <a:r>
              <a:rPr lang="ru-RU" dirty="0" smtClean="0"/>
              <a:t>, а для всестороннего развития ученика число умений и навыков  = </a:t>
            </a:r>
            <a:r>
              <a:rPr lang="ru-RU" b="1" dirty="0" smtClean="0"/>
              <a:t>20.</a:t>
            </a:r>
          </a:p>
          <a:p>
            <a:r>
              <a:rPr lang="ru-RU" dirty="0" smtClean="0"/>
              <a:t>перечень знаний педагога - это только ориентир для учебного учреждения, на основании которого ОУ будет планировать свою траекторию образовательной деятельности. </a:t>
            </a:r>
          </a:p>
          <a:p>
            <a:r>
              <a:rPr lang="ru-RU" dirty="0" smtClean="0"/>
              <a:t>Можно сказать, что учителям отводится </a:t>
            </a:r>
            <a:r>
              <a:rPr lang="ru-RU" b="1" dirty="0" smtClean="0">
                <a:solidFill>
                  <a:srgbClr val="C00000"/>
                </a:solidFill>
              </a:rPr>
              <a:t>роль социальных терапевтов</a:t>
            </a:r>
            <a:r>
              <a:rPr lang="ru-RU" dirty="0" smtClean="0"/>
              <a:t>, которые способны распознать наличие у ребенка педагогических и даже психологических проблем….поэтому в документе особый акцент ставится на инклюзивном образовании и всецелой поддержке социально уязвимых, а также одаренных и талантливых учеников.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Источник: </a:t>
            </a:r>
            <a:r>
              <a:rPr lang="ru-RU" dirty="0" smtClean="0">
                <a:hlinkClick r:id="rId2"/>
              </a:rPr>
              <a:t>http://god2017.com/novosti/profstandart-pedagoga-2017-goda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СПАСИБО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Содержимое 11" descr="thumb_9376_content_gallery_main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736"/>
            <a:ext cx="8929718" cy="4643470"/>
          </a:xfrm>
        </p:spPr>
      </p:pic>
      <p:sp>
        <p:nvSpPr>
          <p:cNvPr id="13" name="TextBox 12"/>
          <p:cNvSpPr txBox="1"/>
          <p:nvPr/>
        </p:nvSpPr>
        <p:spPr>
          <a:xfrm>
            <a:off x="5715008" y="6286520"/>
            <a:ext cx="290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Н.А.Заиченко</a:t>
            </a:r>
            <a:r>
              <a:rPr lang="ru-RU" dirty="0" smtClean="0"/>
              <a:t>, </a:t>
            </a:r>
            <a:r>
              <a:rPr lang="en-GB" dirty="0" smtClean="0"/>
              <a:t>zanat@hse.ru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История вопроса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Под давлением сторонников </a:t>
            </a:r>
            <a:r>
              <a:rPr lang="ru-RU" sz="2000" b="1" i="1" dirty="0" smtClean="0">
                <a:solidFill>
                  <a:srgbClr val="C00000"/>
                </a:solidFill>
              </a:rPr>
              <a:t>предметно-методического подхода </a:t>
            </a:r>
            <a:r>
              <a:rPr lang="ru-RU" sz="2000" dirty="0" smtClean="0"/>
              <a:t>эта редакция была деформирована депутатами профильного комитета </a:t>
            </a:r>
            <a:r>
              <a:rPr lang="ru-RU" sz="2000" dirty="0" smtClean="0">
                <a:hlinkClick r:id="rId2" tooltip="Верховный Совет РФ"/>
              </a:rPr>
              <a:t>Верховного Совета РФ</a:t>
            </a:r>
            <a:r>
              <a:rPr lang="ru-RU" sz="2000" dirty="0" smtClean="0"/>
              <a:t> и сокращена до </a:t>
            </a:r>
            <a:r>
              <a:rPr lang="ru-RU" sz="2000" b="1" dirty="0" smtClean="0"/>
              <a:t>трехсоставной формулы</a:t>
            </a:r>
            <a:r>
              <a:rPr lang="ru-RU" sz="2000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обязательный минимум содержания основных образовательных программ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максимальный объем учебной нагрузки обучающихся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требования к уровню подготовки выпускников (в их число  включались и оканчивающие начальную школу).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r>
              <a:rPr lang="ru-RU" sz="2000" dirty="0" smtClean="0"/>
              <a:t>В результате этого из ст. 7 закона, посвященной образовательным стандартам:</a:t>
            </a:r>
          </a:p>
          <a:p>
            <a:r>
              <a:rPr lang="ru-RU" sz="2000" dirty="0" smtClean="0"/>
              <a:t>исчезал целевой блок стандарта;</a:t>
            </a:r>
          </a:p>
          <a:p>
            <a:r>
              <a:rPr lang="ru-RU" sz="2000" b="1" dirty="0" smtClean="0"/>
              <a:t>требования к базовому содержанию </a:t>
            </a:r>
            <a:r>
              <a:rPr lang="ru-RU" sz="2000" dirty="0" smtClean="0"/>
              <a:t>основных образовательных программ </a:t>
            </a:r>
            <a:r>
              <a:rPr lang="ru-RU" sz="2000" b="1" dirty="0" smtClean="0"/>
              <a:t>заменялись «обязательным минимумом</a:t>
            </a:r>
            <a:r>
              <a:rPr lang="ru-RU" sz="2000" dirty="0" smtClean="0"/>
              <a:t>», то есть традиционным перечнем предметных тем и стандарт стал набором предметных программ;</a:t>
            </a:r>
          </a:p>
          <a:p>
            <a:r>
              <a:rPr lang="ru-RU" sz="2000" dirty="0" smtClean="0"/>
              <a:t>исчезало понятие предельно допустимой аудиторной нагрузки, что не адекватно понятию максимальной нагрузки вообще;</a:t>
            </a:r>
          </a:p>
          <a:p>
            <a:r>
              <a:rPr lang="ru-RU" sz="2000" dirty="0" smtClean="0"/>
              <a:t>из стандарта исчезли требования к условиям образовательного процесса</a:t>
            </a:r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61950"/>
            <a:ext cx="7848600" cy="7429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+mn-lt"/>
              </a:rPr>
              <a:t>История вопроса </a:t>
            </a:r>
            <a:endParaRPr lang="en-US" altLang="ru-RU" sz="32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85860"/>
            <a:ext cx="8420128" cy="488634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ru-RU" altLang="ru-RU" sz="1800" b="1" dirty="0" smtClean="0">
                <a:solidFill>
                  <a:srgbClr val="FF0000"/>
                </a:solidFill>
                <a:latin typeface="Cambria" pitchFamily="18" charset="0"/>
              </a:rPr>
              <a:t>До 1992 года –</a:t>
            </a:r>
            <a:r>
              <a:rPr lang="ru-RU" altLang="ru-RU" sz="18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altLang="ru-RU" sz="1800" b="1" dirty="0" smtClean="0">
                <a:solidFill>
                  <a:srgbClr val="FF0000"/>
                </a:solidFill>
                <a:latin typeface="Cambria" pitchFamily="18" charset="0"/>
              </a:rPr>
              <a:t>отсутствует понятие «стандарт»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</a:rPr>
              <a:t>В качестве стандарта – совокупность единых документов: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</a:rPr>
              <a:t>единый учебный план + единые учебные программы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</a:rPr>
              <a:t> 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endParaRPr lang="ru-RU" altLang="ru-RU" sz="1800" dirty="0" smtClean="0">
              <a:solidFill>
                <a:srgbClr val="003399"/>
              </a:solidFill>
              <a:latin typeface="Cambria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ct val="30000"/>
              </a:spcBef>
              <a:buFontTx/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Cambria" pitchFamily="18" charset="0"/>
              </a:rPr>
              <a:t>       </a:t>
            </a:r>
            <a:r>
              <a:rPr lang="ru-RU" altLang="ru-RU" sz="1800" b="1" dirty="0" smtClean="0">
                <a:solidFill>
                  <a:srgbClr val="FF0000"/>
                </a:solidFill>
                <a:latin typeface="Cambria" pitchFamily="18" charset="0"/>
              </a:rPr>
              <a:t>1998 год – ГОС-1998 </a:t>
            </a:r>
          </a:p>
          <a:p>
            <a:pPr eaLnBrk="1" hangingPunct="1">
              <a:lnSpc>
                <a:spcPct val="60000"/>
              </a:lnSpc>
              <a:spcBef>
                <a:spcPct val="30000"/>
              </a:spcBef>
            </a:pP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</a:rPr>
              <a:t>БУП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</a:rPr>
              <a:t>Обязательный минимум содержания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</a:rPr>
              <a:t> начального, основного, среднего (полного) общего образования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800" b="1" dirty="0" smtClean="0">
                <a:solidFill>
                  <a:schemeClr val="accent2"/>
                </a:solidFill>
                <a:latin typeface="Cambria" pitchFamily="18" charset="0"/>
              </a:rPr>
              <a:t>       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dirty="0" smtClean="0">
                <a:solidFill>
                  <a:srgbClr val="FF0000"/>
                </a:solidFill>
                <a:latin typeface="Cambria" pitchFamily="18" charset="0"/>
              </a:rPr>
              <a:t>2004 год – ГОС-2004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</a:rPr>
              <a:t>Федеральный БУП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</a:rPr>
              <a:t>Федеральный компонент государственных образовательных стандартов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</a:rPr>
              <a:t>начального общего, основного общего и среднего (полного) общего образования </a:t>
            </a:r>
            <a:endParaRPr lang="ru-RU" altLang="ru-RU" sz="1800" b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tt-RU" altLang="ru-RU" sz="1800" b="1" dirty="0" smtClean="0">
              <a:solidFill>
                <a:srgbClr val="003399"/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t-RU" altLang="ru-RU" sz="1800" b="1" dirty="0" smtClean="0">
                <a:solidFill>
                  <a:srgbClr val="FF0000"/>
                </a:solidFill>
                <a:latin typeface="Cambria" pitchFamily="18" charset="0"/>
              </a:rPr>
              <a:t>2007 год – ФГОС</a:t>
            </a:r>
            <a:endParaRPr lang="ru-RU" altLang="ru-RU" sz="1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t-RU" altLang="ru-RU" sz="1800" b="1" dirty="0" smtClean="0">
                <a:solidFill>
                  <a:srgbClr val="2468C1"/>
                </a:solidFill>
                <a:latin typeface="Cambria" pitchFamily="18" charset="0"/>
              </a:rPr>
              <a:t> </a:t>
            </a:r>
            <a:r>
              <a:rPr lang="tt-RU" altLang="ru-RU" sz="1800" b="1" dirty="0" smtClean="0">
                <a:solidFill>
                  <a:srgbClr val="E62A2A"/>
                </a:solidFill>
                <a:latin typeface="Cambria" pitchFamily="18" charset="0"/>
              </a:rPr>
              <a:t>Федеральный закон от 1 декабря 2007 г. № 309-ФЗ</a:t>
            </a:r>
            <a:r>
              <a:rPr lang="ru-RU" altLang="ru-RU" sz="1800" b="1" dirty="0" smtClean="0">
                <a:solidFill>
                  <a:srgbClr val="E62A2A"/>
                </a:solidFill>
                <a:latin typeface="Cambria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dirty="0" smtClean="0">
                <a:solidFill>
                  <a:srgbClr val="003399"/>
                </a:solidFill>
                <a:latin typeface="Cambria" pitchFamily="18" charset="0"/>
              </a:rPr>
              <a:t>В соответствии с Конституцией РФ введено понятие «федеральный государственный образовательный стандарт»</a:t>
            </a:r>
            <a:r>
              <a:rPr lang="tt-RU" altLang="ru-RU" sz="1800" b="1" dirty="0" smtClean="0">
                <a:solidFill>
                  <a:srgbClr val="003399"/>
                </a:solidFill>
                <a:latin typeface="Cambria" pitchFamily="18" charset="0"/>
              </a:rPr>
              <a:t> (ФГОС)</a:t>
            </a:r>
            <a:r>
              <a:rPr lang="tt-RU" altLang="ru-RU" sz="1800" dirty="0" smtClean="0">
                <a:latin typeface="Cambria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b="1" dirty="0" smtClean="0">
                <a:latin typeface="Cambria" pitchFamily="18" charset="0"/>
              </a:rPr>
              <a:t>Новая структура и новое содержание Стандарта</a:t>
            </a:r>
          </a:p>
          <a:p>
            <a:pPr eaLnBrk="1" hangingPunct="1">
              <a:lnSpc>
                <a:spcPct val="90000"/>
              </a:lnSpc>
            </a:pPr>
            <a:endParaRPr lang="en-US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952500" y="314325"/>
            <a:ext cx="7943850" cy="581025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+mn-lt"/>
              </a:rPr>
              <a:t>Проблемы стандарта 2004 г.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971550" y="1130300"/>
            <a:ext cx="8172450" cy="3822700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122A62"/>
                </a:solidFill>
                <a:latin typeface="Cambria" pitchFamily="18" charset="0"/>
              </a:rPr>
              <a:t>ориентирован  на предметные результаты ,  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не решается задача, 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связанная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с умением применять полученные знания</a:t>
            </a:r>
            <a:r>
              <a:rPr lang="ru-RU" sz="2000" dirty="0" smtClean="0">
                <a:solidFill>
                  <a:srgbClr val="122A62"/>
                </a:solidFill>
                <a:latin typeface="Cambria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не определены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требования к результатам 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освоения обучающимися образовательных программ </a:t>
            </a:r>
            <a:r>
              <a:rPr lang="ru-RU" sz="2000" dirty="0" smtClean="0">
                <a:latin typeface="Cambria" pitchFamily="18" charset="0"/>
              </a:rPr>
              <a:t>и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 условиям  для </a:t>
            </a:r>
            <a:r>
              <a:rPr lang="ru-RU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    </a:t>
            </a:r>
            <a:r>
              <a:rPr lang="ru-RU" sz="2000" dirty="0" smtClean="0">
                <a:solidFill>
                  <a:srgbClr val="122A62"/>
                </a:solidFill>
                <a:latin typeface="Cambria" pitchFamily="18" charset="0"/>
              </a:rPr>
              <a:t>достижения</a:t>
            </a:r>
            <a:r>
              <a:rPr lang="en-US" sz="2000" dirty="0" smtClean="0">
                <a:solidFill>
                  <a:srgbClr val="122A62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122A62"/>
                </a:solidFill>
                <a:latin typeface="Cambria" pitchFamily="18" charset="0"/>
              </a:rPr>
              <a:t>планируемых результатов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122A62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не фиксируется обязательность результатов</a:t>
            </a:r>
            <a:r>
              <a:rPr lang="ru-RU" sz="2000" dirty="0" smtClean="0">
                <a:solidFill>
                  <a:srgbClr val="122A62"/>
                </a:solidFill>
                <a:latin typeface="Cambria" pitchFamily="18" charset="0"/>
              </a:rPr>
              <a:t>, связанных с воспитанием </a:t>
            </a:r>
            <a:r>
              <a:rPr lang="ru-RU" sz="2000" dirty="0" smtClean="0">
                <a:latin typeface="Cambria" pitchFamily="18" charset="0"/>
              </a:rPr>
              <a:t>и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социализацией</a:t>
            </a:r>
            <a:r>
              <a:rPr lang="ru-RU" sz="2000" dirty="0" smtClean="0">
                <a:solidFill>
                  <a:srgbClr val="122A62"/>
                </a:solidFill>
                <a:latin typeface="Cambria" pitchFamily="18" charset="0"/>
              </a:rPr>
              <a:t> личности, с духовно-нравственным развитием молодежи, а также с </a:t>
            </a:r>
            <a:r>
              <a:rPr lang="ru-RU" sz="2000" dirty="0" err="1" smtClean="0">
                <a:solidFill>
                  <a:srgbClr val="122A62"/>
                </a:solidFill>
                <a:latin typeface="Cambria" pitchFamily="18" charset="0"/>
              </a:rPr>
              <a:t>межпредметными</a:t>
            </a:r>
            <a:r>
              <a:rPr lang="ru-RU" sz="2000" dirty="0" smtClean="0">
                <a:solidFill>
                  <a:srgbClr val="122A62"/>
                </a:solidFill>
                <a:latin typeface="Cambria" pitchFamily="18" charset="0"/>
              </a:rPr>
              <a:t> и </a:t>
            </a:r>
            <a:r>
              <a:rPr lang="ru-RU" sz="2000" dirty="0" err="1" smtClean="0">
                <a:solidFill>
                  <a:srgbClr val="122A62"/>
                </a:solidFill>
                <a:latin typeface="Cambria" pitchFamily="18" charset="0"/>
              </a:rPr>
              <a:t>надпредметными</a:t>
            </a:r>
            <a:r>
              <a:rPr lang="ru-RU" sz="2000" dirty="0" smtClean="0">
                <a:solidFill>
                  <a:srgbClr val="122A62"/>
                </a:solidFill>
                <a:latin typeface="Cambria" pitchFamily="18" charset="0"/>
              </a:rPr>
              <a:t> умениями и навыками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не обеспечивается </a:t>
            </a:r>
            <a:r>
              <a:rPr lang="ru-RU" sz="2000" dirty="0" smtClean="0">
                <a:solidFill>
                  <a:srgbClr val="122A62"/>
                </a:solidFill>
                <a:latin typeface="Cambria" pitchFamily="18" charset="0"/>
              </a:rPr>
              <a:t>в полной мере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создание условий для учета индивидуальных особенностей </a:t>
            </a:r>
            <a:r>
              <a:rPr lang="ru-RU" sz="2000" dirty="0" smtClean="0">
                <a:solidFill>
                  <a:srgbClr val="122A62"/>
                </a:solidFill>
                <a:latin typeface="Cambria" pitchFamily="18" charset="0"/>
              </a:rPr>
              <a:t>и интересов обучающихся, а также  для социализации и профессиональной ориентации обучающихся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66700" y="5429250"/>
            <a:ext cx="84963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b="0" dirty="0" smtClean="0">
                <a:solidFill>
                  <a:schemeClr val="tx1"/>
                </a:solidFill>
                <a:latin typeface="Cambria Math" pitchFamily="18" charset="0"/>
              </a:rPr>
              <a:t>Основная проблема – поставленные цели не были достигнуты, о чем свидетельствуют</a:t>
            </a:r>
          </a:p>
          <a:p>
            <a:pPr algn="ctr" eaLnBrk="1" hangingPunct="1">
              <a:defRPr/>
            </a:pPr>
            <a:r>
              <a:rPr lang="ru-RU" altLang="ru-RU" sz="1600" b="0" dirty="0" smtClean="0">
                <a:solidFill>
                  <a:schemeClr val="tx1"/>
                </a:solidFill>
                <a:latin typeface="Cambria Math" pitchFamily="18" charset="0"/>
              </a:rPr>
              <a:t>результаты ЕГЭ   и международных исследований</a:t>
            </a:r>
          </a:p>
          <a:p>
            <a:pPr algn="ctr" eaLnBrk="1" hangingPunct="1">
              <a:defRPr/>
            </a:pPr>
            <a:endParaRPr lang="ru-RU" altLang="ru-RU" sz="1600" dirty="0" smtClean="0">
              <a:solidFill>
                <a:schemeClr val="tx1"/>
              </a:solidFill>
              <a:latin typeface="Cambria Math" pitchFamily="18" charset="0"/>
            </a:endParaRPr>
          </a:p>
          <a:p>
            <a:pPr algn="ctr" eaLnBrk="1" hangingPunct="1">
              <a:defRPr/>
            </a:pPr>
            <a:r>
              <a:rPr lang="ru-RU" altLang="ru-RU" sz="2000" dirty="0" smtClean="0">
                <a:solidFill>
                  <a:srgbClr val="FF0000"/>
                </a:solidFill>
                <a:latin typeface="Cambria Math" pitchFamily="18" charset="0"/>
              </a:rPr>
              <a:t>НУЖНЫ</a:t>
            </a:r>
            <a:r>
              <a:rPr lang="en-US" altLang="ru-RU" sz="2000" dirty="0" smtClean="0">
                <a:solidFill>
                  <a:srgbClr val="FF0000"/>
                </a:solidFill>
                <a:latin typeface="Cambria Math" pitchFamily="18" charset="0"/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  <a:latin typeface="Cambria Math" pitchFamily="18" charset="0"/>
              </a:rPr>
              <a:t> ПРИНЦИПИАЛЬНО НОВЫЕ ПОДХОДЫ И РЕШЕНИЯ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3614734" cy="548324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 утверждают российские и зарубежные эксперты и политики, качество российского образования в последние годы становится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неконкурентоспособным</a:t>
            </a:r>
            <a:endParaRPr lang="en-GB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не потому, что учителя стали хуже работать, </a:t>
            </a: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 потому, что </a:t>
            </a:r>
            <a:r>
              <a:rPr lang="ru-RU" b="1" dirty="0" smtClean="0">
                <a:solidFill>
                  <a:srgbClr val="C00000"/>
                </a:solidFill>
              </a:rPr>
              <a:t>меняются требования к результатам </a:t>
            </a:r>
            <a:r>
              <a:rPr lang="ru-RU" dirty="0" smtClean="0">
                <a:solidFill>
                  <a:srgbClr val="C00000"/>
                </a:solidFill>
              </a:rPr>
              <a:t>школьного образования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Они становятся другими.</a:t>
            </a:r>
          </a:p>
          <a:p>
            <a:endParaRPr lang="ru-RU" dirty="0"/>
          </a:p>
        </p:txBody>
      </p:sp>
      <p:pic>
        <p:nvPicPr>
          <p:cNvPr id="4" name="Содержимое 3" descr="WWXwTIESA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000108"/>
            <a:ext cx="4493476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775" y="2325688"/>
            <a:ext cx="3600450" cy="3886200"/>
          </a:xfrm>
          <a:solidFill>
            <a:schemeClr val="bg1"/>
          </a:solidFill>
          <a:ln>
            <a:solidFill>
              <a:srgbClr val="0000FF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altLang="ru-RU" sz="2000" b="1" dirty="0" smtClean="0">
                <a:solidFill>
                  <a:srgbClr val="CC0000"/>
                </a:solidFill>
              </a:rPr>
              <a:t>Школа  1910 -2010</a:t>
            </a:r>
          </a:p>
          <a:p>
            <a:pPr algn="ctr">
              <a:defRPr/>
            </a:pPr>
            <a:endParaRPr lang="ru-RU" altLang="ru-RU" sz="1600" b="1" dirty="0" smtClean="0">
              <a:solidFill>
                <a:schemeClr val="bg2"/>
              </a:solidFill>
            </a:endParaRPr>
          </a:p>
          <a:p>
            <a:pPr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latin typeface="Cambria" pitchFamily="18" charset="0"/>
              </a:rPr>
              <a:t>Базовые интеллектуальные навыки (чтение, письмо, счет)</a:t>
            </a:r>
          </a:p>
          <a:p>
            <a:pPr>
              <a:defRPr/>
            </a:pPr>
            <a:endParaRPr lang="ru-RU" altLang="ru-RU" sz="18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latin typeface="Cambria" pitchFamily="18" charset="0"/>
              </a:rPr>
              <a:t>«картина мира»</a:t>
            </a:r>
          </a:p>
          <a:p>
            <a:pPr>
              <a:defRPr/>
            </a:pPr>
            <a:endParaRPr lang="ru-RU" altLang="ru-RU" sz="18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latin typeface="Cambria" pitchFamily="18" charset="0"/>
              </a:rPr>
              <a:t>Подготовка к выбору профессии</a:t>
            </a:r>
          </a:p>
          <a:p>
            <a:pPr>
              <a:defRPr/>
            </a:pPr>
            <a:endParaRPr lang="ru-RU" altLang="ru-RU" sz="1600" b="1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03850" y="2084388"/>
            <a:ext cx="3486150" cy="3886200"/>
          </a:xfrm>
          <a:solidFill>
            <a:schemeClr val="bg1"/>
          </a:solidFill>
          <a:ln>
            <a:solidFill>
              <a:srgbClr val="0000FF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altLang="ru-RU" sz="2000" b="1" dirty="0" smtClean="0">
                <a:solidFill>
                  <a:srgbClr val="CC0000"/>
                </a:solidFill>
              </a:rPr>
              <a:t>Школа 2020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latin typeface="Cambria" pitchFamily="18" charset="0"/>
              </a:rPr>
              <a:t>Умение работать с большими объемами информации</a:t>
            </a:r>
          </a:p>
          <a:p>
            <a:pPr>
              <a:defRPr/>
            </a:pPr>
            <a:endParaRPr lang="ru-RU" altLang="ru-RU" sz="18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latin typeface="Cambria" pitchFamily="18" charset="0"/>
              </a:rPr>
              <a:t>Коммуникативные компетенции</a:t>
            </a:r>
          </a:p>
          <a:p>
            <a:pPr>
              <a:defRPr/>
            </a:pPr>
            <a:endParaRPr lang="ru-RU" altLang="ru-RU" sz="18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sz="1800" b="1" dirty="0" err="1" smtClean="0">
                <a:solidFill>
                  <a:schemeClr val="tx2"/>
                </a:solidFill>
                <a:latin typeface="Cambria" pitchFamily="18" charset="0"/>
              </a:rPr>
              <a:t>Креативность</a:t>
            </a:r>
            <a:endParaRPr lang="ru-RU" altLang="ru-RU" sz="18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defRPr/>
            </a:pPr>
            <a:endParaRPr lang="ru-RU" altLang="ru-RU" sz="18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defRPr/>
            </a:pPr>
            <a:r>
              <a:rPr lang="ru-RU" altLang="ru-RU" sz="1800" b="1" dirty="0" smtClean="0">
                <a:solidFill>
                  <a:schemeClr val="tx2"/>
                </a:solidFill>
                <a:latin typeface="Cambria" pitchFamily="18" charset="0"/>
              </a:rPr>
              <a:t>Способность к самообразованию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85720" y="285728"/>
            <a:ext cx="85344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Стандарты – 2П</a:t>
            </a:r>
            <a:endParaRPr kumimoji="1"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1" name="AutoShape 6"/>
          <p:cNvSpPr>
            <a:spLocks noChangeArrowheads="1"/>
          </p:cNvSpPr>
          <p:nvPr/>
        </p:nvSpPr>
        <p:spPr bwMode="auto">
          <a:xfrm rot="-2287756">
            <a:off x="3801485" y="3911039"/>
            <a:ext cx="1829627" cy="8969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 rot="-2363610">
            <a:off x="4119563" y="4216550"/>
            <a:ext cx="99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chemeClr val="bg2"/>
                </a:solidFill>
              </a:rPr>
              <a:t>ФГОС</a:t>
            </a:r>
          </a:p>
        </p:txBody>
      </p:sp>
      <p:sp>
        <p:nvSpPr>
          <p:cNvPr id="14343" name="Прямоугольник 6"/>
          <p:cNvSpPr>
            <a:spLocks noChangeArrowheads="1"/>
          </p:cNvSpPr>
          <p:nvPr/>
        </p:nvSpPr>
        <p:spPr bwMode="auto">
          <a:xfrm>
            <a:off x="1524000" y="1200150"/>
            <a:ext cx="716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ru-RU" sz="2000" b="1" dirty="0">
                <a:solidFill>
                  <a:srgbClr val="FF0000"/>
                </a:solidFill>
                <a:latin typeface="Cambria" pitchFamily="18" charset="0"/>
              </a:rPr>
              <a:t>глобализация, </a:t>
            </a:r>
            <a:r>
              <a:rPr kumimoji="1" lang="ru-RU" altLang="ru-RU" sz="2000" b="1" dirty="0" err="1">
                <a:solidFill>
                  <a:srgbClr val="FF0000"/>
                </a:solidFill>
                <a:latin typeface="Cambria" pitchFamily="18" charset="0"/>
              </a:rPr>
              <a:t>гиперконкуренция</a:t>
            </a:r>
            <a:r>
              <a:rPr kumimoji="1" lang="ru-RU" altLang="ru-RU" sz="2000" b="1" dirty="0">
                <a:solidFill>
                  <a:srgbClr val="FF0000"/>
                </a:solidFill>
                <a:latin typeface="Cambria" pitchFamily="18" charset="0"/>
              </a:rPr>
              <a:t>, сверхбыстрая смена технологий, интернет, социальная самоорганизация</a:t>
            </a:r>
            <a:endParaRPr lang="ru-RU" alt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2371</Words>
  <Application>Microsoft Office PowerPoint</Application>
  <PresentationFormat>Экран (4:3)</PresentationFormat>
  <Paragraphs>340</Paragraphs>
  <Slides>43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ФГОС   ООО</vt:lpstr>
      <vt:lpstr>Тенденции XXI века</vt:lpstr>
      <vt:lpstr>История вопроса</vt:lpstr>
      <vt:lpstr>История вопроса</vt:lpstr>
      <vt:lpstr>История вопроса</vt:lpstr>
      <vt:lpstr>История вопроса </vt:lpstr>
      <vt:lpstr>Проблемы стандарта 2004 г.</vt:lpstr>
      <vt:lpstr>Слайд 8</vt:lpstr>
      <vt:lpstr>Слайд 9</vt:lpstr>
      <vt:lpstr>(1)-Что меняет стандарт второго поколения в системе школьного образования? </vt:lpstr>
      <vt:lpstr>(2)-Что меняет стандарт второго поколения в системе школьного образования? </vt:lpstr>
      <vt:lpstr>(3)-Что меняет стандарт второго поколения в системе школьного образования? </vt:lpstr>
      <vt:lpstr>ФГОС= ТРЕБОВАНИЯ  к </vt:lpstr>
      <vt:lpstr>ФГОС </vt:lpstr>
      <vt:lpstr>ФГОС:   Главная компетентность –  компетентность к обновлению компетенций</vt:lpstr>
      <vt:lpstr>Впервые…</vt:lpstr>
      <vt:lpstr>Слайд 17</vt:lpstr>
      <vt:lpstr>Слайд 18</vt:lpstr>
      <vt:lpstr>Слайд 19</vt:lpstr>
      <vt:lpstr>Образ учителя : данные </vt:lpstr>
      <vt:lpstr>Слайд 21</vt:lpstr>
      <vt:lpstr>В основе ФГОС-   системно-деятельностный подход</vt:lpstr>
      <vt:lpstr>Требования к результатам:</vt:lpstr>
      <vt:lpstr>структура планируемых результатов </vt:lpstr>
      <vt:lpstr>УУД  – самое главное, что остается после школы</vt:lpstr>
      <vt:lpstr>Слайд 26</vt:lpstr>
      <vt:lpstr>Требования к структуре ООП</vt:lpstr>
      <vt:lpstr>Требования к структуре ООП</vt:lpstr>
      <vt:lpstr>участники образовательных отношений и участники отношений в сфере образования</vt:lpstr>
      <vt:lpstr>Требования к структуре ООП</vt:lpstr>
      <vt:lpstr>Требования к условиям реализации ООП</vt:lpstr>
      <vt:lpstr>ФГОС ….синий ящик…. …..черный лебедь</vt:lpstr>
      <vt:lpstr>Процент будущих учителей, считающих возможным работать учителем в основной школе в течение всей жизни </vt:lpstr>
      <vt:lpstr>ВЦИОМ: Индекс общественного мнения (N=1600;42 региона)</vt:lpstr>
      <vt:lpstr>По Вашему мнению, в каком состоянии - хорошем, удовлетворительном или плохом - находится сегодня в нашей стране образование? (закрытый вопрос,  %) </vt:lpstr>
      <vt:lpstr>Как Вы считаете, современные школьные учителя учат детей лучше, хуже или так же, как Вас учили Ваши школьные учителя? (закрытый вопрос, %) </vt:lpstr>
      <vt:lpstr>По Вашему мнению, как большинство школьных учителей справляются со своими обязанностями? ( ВЦИОМ, 2016, %)</vt:lpstr>
      <vt:lpstr>Как Вы считаете, в наше время профессия учителя является престижной или нет? (%) </vt:lpstr>
      <vt:lpstr>ПРОФстандарт  педагога ????</vt:lpstr>
      <vt:lpstr>Соответствие трудовых действий профстандарта педагога и уровней профессионального развития педагогов, описание уровней профессионального развития</vt:lpstr>
      <vt:lpstr>Соответствие трудовых действий профстандарта педагога и уровней высшего образования</vt:lpstr>
      <vt:lpstr>ПРОФстандарт  педагога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  ООО</dc:title>
  <dc:creator>Пользователь</dc:creator>
  <cp:lastModifiedBy>Пользователь</cp:lastModifiedBy>
  <cp:revision>9</cp:revision>
  <dcterms:created xsi:type="dcterms:W3CDTF">2017-01-16T19:34:41Z</dcterms:created>
  <dcterms:modified xsi:type="dcterms:W3CDTF">2017-04-26T21:36:38Z</dcterms:modified>
</cp:coreProperties>
</file>