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77" r:id="rId4"/>
    <p:sldId id="298" r:id="rId5"/>
    <p:sldId id="257" r:id="rId6"/>
    <p:sldId id="259" r:id="rId7"/>
    <p:sldId id="262" r:id="rId8"/>
    <p:sldId id="268" r:id="rId9"/>
    <p:sldId id="269" r:id="rId10"/>
    <p:sldId id="300" r:id="rId11"/>
    <p:sldId id="267" r:id="rId12"/>
    <p:sldId id="293" r:id="rId13"/>
    <p:sldId id="294" r:id="rId14"/>
    <p:sldId id="290" r:id="rId15"/>
    <p:sldId id="292" r:id="rId16"/>
    <p:sldId id="265" r:id="rId17"/>
    <p:sldId id="272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74" r:id="rId27"/>
    <p:sldId id="27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7C5EE-8610-4E35-9A9E-74A4C2EE45B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77F7D2-AEC7-4448-B6D2-9935EA950C18}">
      <dgm:prSet phldrT="[Текст]"/>
      <dgm:spPr/>
      <dgm:t>
        <a:bodyPr/>
        <a:lstStyle/>
        <a:p>
          <a:r>
            <a:rPr lang="ru-RU" dirty="0" smtClean="0"/>
            <a:t>ШКОЛА</a:t>
          </a:r>
          <a:endParaRPr lang="ru-RU" dirty="0"/>
        </a:p>
      </dgm:t>
    </dgm:pt>
    <dgm:pt modelId="{ECB35A45-D23B-4E35-A604-3D54E0DBC127}" type="parTrans" cxnId="{F9419496-6BA7-4027-B31D-9FC706CB77F4}">
      <dgm:prSet/>
      <dgm:spPr/>
      <dgm:t>
        <a:bodyPr/>
        <a:lstStyle/>
        <a:p>
          <a:endParaRPr lang="ru-RU"/>
        </a:p>
      </dgm:t>
    </dgm:pt>
    <dgm:pt modelId="{1B627880-E992-4A66-9CB9-7AD7C4BBAAE3}" type="sibTrans" cxnId="{F9419496-6BA7-4027-B31D-9FC706CB77F4}">
      <dgm:prSet/>
      <dgm:spPr/>
      <dgm:t>
        <a:bodyPr/>
        <a:lstStyle/>
        <a:p>
          <a:endParaRPr lang="ru-RU"/>
        </a:p>
      </dgm:t>
    </dgm:pt>
    <dgm:pt modelId="{B713DBA8-33B4-4280-9A44-0169B675B84B}">
      <dgm:prSet phldrT="[Текст]" custT="1"/>
      <dgm:spPr/>
      <dgm:t>
        <a:bodyPr/>
        <a:lstStyle/>
        <a:p>
          <a:r>
            <a:rPr lang="ru-RU" sz="2000" dirty="0" smtClean="0"/>
            <a:t>учитель</a:t>
          </a:r>
          <a:endParaRPr lang="ru-RU" sz="2000" dirty="0"/>
        </a:p>
      </dgm:t>
    </dgm:pt>
    <dgm:pt modelId="{038DBF9E-8AA0-4962-A94B-BC8809730B72}" type="parTrans" cxnId="{1D9CF6FE-514D-41AF-BC30-521A03200BBE}">
      <dgm:prSet/>
      <dgm:spPr/>
      <dgm:t>
        <a:bodyPr/>
        <a:lstStyle/>
        <a:p>
          <a:endParaRPr lang="ru-RU"/>
        </a:p>
      </dgm:t>
    </dgm:pt>
    <dgm:pt modelId="{F3B660DF-0FBB-40CC-B721-1663E7DFFD12}" type="sibTrans" cxnId="{1D9CF6FE-514D-41AF-BC30-521A03200BBE}">
      <dgm:prSet/>
      <dgm:spPr/>
      <dgm:t>
        <a:bodyPr/>
        <a:lstStyle/>
        <a:p>
          <a:endParaRPr lang="ru-RU"/>
        </a:p>
      </dgm:t>
    </dgm:pt>
    <dgm:pt modelId="{B2DFFB06-F6F4-4EC5-977C-6078B151A9ED}">
      <dgm:prSet phldrT="[Текст]"/>
      <dgm:spPr/>
      <dgm:t>
        <a:bodyPr/>
        <a:lstStyle/>
        <a:p>
          <a:r>
            <a:rPr lang="ru-RU" dirty="0" smtClean="0"/>
            <a:t>родитель</a:t>
          </a:r>
          <a:endParaRPr lang="ru-RU" dirty="0"/>
        </a:p>
      </dgm:t>
    </dgm:pt>
    <dgm:pt modelId="{FF04449B-27A5-45F4-B7F0-5E362DE7F48E}" type="parTrans" cxnId="{0EEDF65D-B1D9-44B7-8CE3-7AA5B14FA054}">
      <dgm:prSet/>
      <dgm:spPr/>
      <dgm:t>
        <a:bodyPr/>
        <a:lstStyle/>
        <a:p>
          <a:endParaRPr lang="ru-RU"/>
        </a:p>
      </dgm:t>
    </dgm:pt>
    <dgm:pt modelId="{B924C2B2-62C3-4150-AD9B-60D6DFC014E6}" type="sibTrans" cxnId="{0EEDF65D-B1D9-44B7-8CE3-7AA5B14FA054}">
      <dgm:prSet/>
      <dgm:spPr/>
      <dgm:t>
        <a:bodyPr/>
        <a:lstStyle/>
        <a:p>
          <a:endParaRPr lang="ru-RU"/>
        </a:p>
      </dgm:t>
    </dgm:pt>
    <dgm:pt modelId="{C9AC2A90-DB65-44FE-88B6-034E93E890F0}">
      <dgm:prSet phldrT="[Текст]" custT="1"/>
      <dgm:spPr/>
      <dgm:t>
        <a:bodyPr/>
        <a:lstStyle/>
        <a:p>
          <a:r>
            <a:rPr lang="ru-RU" sz="2000" dirty="0" smtClean="0"/>
            <a:t>учредитель</a:t>
          </a:r>
          <a:endParaRPr lang="ru-RU" sz="2000" dirty="0"/>
        </a:p>
      </dgm:t>
    </dgm:pt>
    <dgm:pt modelId="{2E6EA8DC-DF01-481F-BF64-7EDB7206FC32}" type="parTrans" cxnId="{43007647-2163-49EA-9B4D-8E7E4B38B22C}">
      <dgm:prSet/>
      <dgm:spPr/>
      <dgm:t>
        <a:bodyPr/>
        <a:lstStyle/>
        <a:p>
          <a:endParaRPr lang="ru-RU"/>
        </a:p>
      </dgm:t>
    </dgm:pt>
    <dgm:pt modelId="{85AA8779-6697-471D-BB63-E89AB1BB8D2C}" type="sibTrans" cxnId="{43007647-2163-49EA-9B4D-8E7E4B38B22C}">
      <dgm:prSet/>
      <dgm:spPr/>
      <dgm:t>
        <a:bodyPr/>
        <a:lstStyle/>
        <a:p>
          <a:endParaRPr lang="ru-RU"/>
        </a:p>
      </dgm:t>
    </dgm:pt>
    <dgm:pt modelId="{3AD63147-5762-4695-B57A-F74F6C66C541}">
      <dgm:prSet phldrT="[Текст]" custT="1"/>
      <dgm:spPr/>
      <dgm:t>
        <a:bodyPr/>
        <a:lstStyle/>
        <a:p>
          <a:r>
            <a:rPr lang="ru-RU" sz="2000" dirty="0" smtClean="0"/>
            <a:t>Ученик </a:t>
          </a:r>
          <a:endParaRPr lang="ru-RU" sz="2000" dirty="0"/>
        </a:p>
      </dgm:t>
    </dgm:pt>
    <dgm:pt modelId="{B6D206A2-5C26-4773-9684-1B64C9E1D2E1}" type="parTrans" cxnId="{04555011-C08D-4070-9FF9-0C78EAF461C8}">
      <dgm:prSet/>
      <dgm:spPr/>
      <dgm:t>
        <a:bodyPr/>
        <a:lstStyle/>
        <a:p>
          <a:endParaRPr lang="ru-RU"/>
        </a:p>
      </dgm:t>
    </dgm:pt>
    <dgm:pt modelId="{D0569052-8D00-45BB-8C57-6A6F98493AFE}" type="sibTrans" cxnId="{04555011-C08D-4070-9FF9-0C78EAF461C8}">
      <dgm:prSet/>
      <dgm:spPr/>
      <dgm:t>
        <a:bodyPr/>
        <a:lstStyle/>
        <a:p>
          <a:endParaRPr lang="ru-RU"/>
        </a:p>
      </dgm:t>
    </dgm:pt>
    <dgm:pt modelId="{256DDC70-6F87-4E4F-8AEB-16F62261AB79}" type="pres">
      <dgm:prSet presAssocID="{E3E7C5EE-8610-4E35-9A9E-74A4C2EE45B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0E366E-36FE-41D0-9B02-C57652B86F2A}" type="pres">
      <dgm:prSet presAssocID="{4B77F7D2-AEC7-4448-B6D2-9935EA950C18}" presName="centerShape" presStyleLbl="node0" presStyleIdx="0" presStyleCnt="1"/>
      <dgm:spPr/>
      <dgm:t>
        <a:bodyPr/>
        <a:lstStyle/>
        <a:p>
          <a:endParaRPr lang="ru-RU"/>
        </a:p>
      </dgm:t>
    </dgm:pt>
    <dgm:pt modelId="{77C0433C-FB4D-4C53-A0F2-7E780F5DF769}" type="pres">
      <dgm:prSet presAssocID="{B713DBA8-33B4-4280-9A44-0169B675B84B}" presName="node" presStyleLbl="node1" presStyleIdx="0" presStyleCnt="4" custScaleX="156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91CF6-79A7-4A3C-B103-2427B6B38D8A}" type="pres">
      <dgm:prSet presAssocID="{B713DBA8-33B4-4280-9A44-0169B675B84B}" presName="dummy" presStyleCnt="0"/>
      <dgm:spPr/>
    </dgm:pt>
    <dgm:pt modelId="{97CB1268-AABA-4F08-A4B3-D842A0320C13}" type="pres">
      <dgm:prSet presAssocID="{F3B660DF-0FBB-40CC-B721-1663E7DFFD12}" presName="sibTrans" presStyleLbl="sibTrans2D1" presStyleIdx="0" presStyleCnt="4"/>
      <dgm:spPr/>
      <dgm:t>
        <a:bodyPr/>
        <a:lstStyle/>
        <a:p>
          <a:endParaRPr lang="ru-RU"/>
        </a:p>
      </dgm:t>
    </dgm:pt>
    <dgm:pt modelId="{6CC65790-D066-48ED-B4A7-4EB692F6520F}" type="pres">
      <dgm:prSet presAssocID="{B2DFFB06-F6F4-4EC5-977C-6078B151A9ED}" presName="node" presStyleLbl="node1" presStyleIdx="1" presStyleCnt="4" custScaleX="137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CB943-9924-48DE-905F-0347DC94CB6C}" type="pres">
      <dgm:prSet presAssocID="{B2DFFB06-F6F4-4EC5-977C-6078B151A9ED}" presName="dummy" presStyleCnt="0"/>
      <dgm:spPr/>
    </dgm:pt>
    <dgm:pt modelId="{5E393886-56CA-4C97-A12A-E08938FB72D9}" type="pres">
      <dgm:prSet presAssocID="{B924C2B2-62C3-4150-AD9B-60D6DFC014E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51C1753-84AE-4172-840B-CCBFEEEEC2D5}" type="pres">
      <dgm:prSet presAssocID="{C9AC2A90-DB65-44FE-88B6-034E93E890F0}" presName="node" presStyleLbl="node1" presStyleIdx="2" presStyleCnt="4" custScaleX="167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D60CB-DD93-4598-B0FC-95EA8AF46467}" type="pres">
      <dgm:prSet presAssocID="{C9AC2A90-DB65-44FE-88B6-034E93E890F0}" presName="dummy" presStyleCnt="0"/>
      <dgm:spPr/>
    </dgm:pt>
    <dgm:pt modelId="{C1D595C0-CEA2-4C92-8AE5-DC4AAB90351F}" type="pres">
      <dgm:prSet presAssocID="{85AA8779-6697-471D-BB63-E89AB1BB8D2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D32214B-8683-4683-985E-12C732FBDFD8}" type="pres">
      <dgm:prSet presAssocID="{3AD63147-5762-4695-B57A-F74F6C66C541}" presName="node" presStyleLbl="node1" presStyleIdx="3" presStyleCnt="4" custScaleX="141421" custScaleY="121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A11AA-E03F-4B67-8688-DB7A3135FF8D}" type="pres">
      <dgm:prSet presAssocID="{3AD63147-5762-4695-B57A-F74F6C66C541}" presName="dummy" presStyleCnt="0"/>
      <dgm:spPr/>
    </dgm:pt>
    <dgm:pt modelId="{513B0C69-1601-4FDD-AC5D-949A6FC18867}" type="pres">
      <dgm:prSet presAssocID="{D0569052-8D00-45BB-8C57-6A6F98493AFE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1D9CF6FE-514D-41AF-BC30-521A03200BBE}" srcId="{4B77F7D2-AEC7-4448-B6D2-9935EA950C18}" destId="{B713DBA8-33B4-4280-9A44-0169B675B84B}" srcOrd="0" destOrd="0" parTransId="{038DBF9E-8AA0-4962-A94B-BC8809730B72}" sibTransId="{F3B660DF-0FBB-40CC-B721-1663E7DFFD12}"/>
    <dgm:cxn modelId="{1EC37105-4901-46FB-A0B7-A3B80DFDA658}" type="presOf" srcId="{3AD63147-5762-4695-B57A-F74F6C66C541}" destId="{2D32214B-8683-4683-985E-12C732FBDFD8}" srcOrd="0" destOrd="0" presId="urn:microsoft.com/office/officeart/2005/8/layout/radial6"/>
    <dgm:cxn modelId="{3B50B548-3807-4990-A17E-F7E2398BB428}" type="presOf" srcId="{E3E7C5EE-8610-4E35-9A9E-74A4C2EE45B2}" destId="{256DDC70-6F87-4E4F-8AEB-16F62261AB79}" srcOrd="0" destOrd="0" presId="urn:microsoft.com/office/officeart/2005/8/layout/radial6"/>
    <dgm:cxn modelId="{729892D6-4A62-4043-903D-6CBB184B0F59}" type="presOf" srcId="{B713DBA8-33B4-4280-9A44-0169B675B84B}" destId="{77C0433C-FB4D-4C53-A0F2-7E780F5DF769}" srcOrd="0" destOrd="0" presId="urn:microsoft.com/office/officeart/2005/8/layout/radial6"/>
    <dgm:cxn modelId="{07D9DE4E-CF0D-4AD8-A2A2-06F289CFBB65}" type="presOf" srcId="{85AA8779-6697-471D-BB63-E89AB1BB8D2C}" destId="{C1D595C0-CEA2-4C92-8AE5-DC4AAB90351F}" srcOrd="0" destOrd="0" presId="urn:microsoft.com/office/officeart/2005/8/layout/radial6"/>
    <dgm:cxn modelId="{C82D969A-CF71-4B33-A01D-0EAA5AFB980F}" type="presOf" srcId="{C9AC2A90-DB65-44FE-88B6-034E93E890F0}" destId="{151C1753-84AE-4172-840B-CCBFEEEEC2D5}" srcOrd="0" destOrd="0" presId="urn:microsoft.com/office/officeart/2005/8/layout/radial6"/>
    <dgm:cxn modelId="{47C17778-2864-4025-A110-4065EAF1CE24}" type="presOf" srcId="{D0569052-8D00-45BB-8C57-6A6F98493AFE}" destId="{513B0C69-1601-4FDD-AC5D-949A6FC18867}" srcOrd="0" destOrd="0" presId="urn:microsoft.com/office/officeart/2005/8/layout/radial6"/>
    <dgm:cxn modelId="{F9419496-6BA7-4027-B31D-9FC706CB77F4}" srcId="{E3E7C5EE-8610-4E35-9A9E-74A4C2EE45B2}" destId="{4B77F7D2-AEC7-4448-B6D2-9935EA950C18}" srcOrd="0" destOrd="0" parTransId="{ECB35A45-D23B-4E35-A604-3D54E0DBC127}" sibTransId="{1B627880-E992-4A66-9CB9-7AD7C4BBAAE3}"/>
    <dgm:cxn modelId="{43007647-2163-49EA-9B4D-8E7E4B38B22C}" srcId="{4B77F7D2-AEC7-4448-B6D2-9935EA950C18}" destId="{C9AC2A90-DB65-44FE-88B6-034E93E890F0}" srcOrd="2" destOrd="0" parTransId="{2E6EA8DC-DF01-481F-BF64-7EDB7206FC32}" sibTransId="{85AA8779-6697-471D-BB63-E89AB1BB8D2C}"/>
    <dgm:cxn modelId="{F530F3EA-A74C-4F0C-8974-DBC5E3CA3E32}" type="presOf" srcId="{F3B660DF-0FBB-40CC-B721-1663E7DFFD12}" destId="{97CB1268-AABA-4F08-A4B3-D842A0320C13}" srcOrd="0" destOrd="0" presId="urn:microsoft.com/office/officeart/2005/8/layout/radial6"/>
    <dgm:cxn modelId="{9480B6B2-CA41-412F-874E-7C6F8BD69FEE}" type="presOf" srcId="{4B77F7D2-AEC7-4448-B6D2-9935EA950C18}" destId="{C30E366E-36FE-41D0-9B02-C57652B86F2A}" srcOrd="0" destOrd="0" presId="urn:microsoft.com/office/officeart/2005/8/layout/radial6"/>
    <dgm:cxn modelId="{0EEDF65D-B1D9-44B7-8CE3-7AA5B14FA054}" srcId="{4B77F7D2-AEC7-4448-B6D2-9935EA950C18}" destId="{B2DFFB06-F6F4-4EC5-977C-6078B151A9ED}" srcOrd="1" destOrd="0" parTransId="{FF04449B-27A5-45F4-B7F0-5E362DE7F48E}" sibTransId="{B924C2B2-62C3-4150-AD9B-60D6DFC014E6}"/>
    <dgm:cxn modelId="{04555011-C08D-4070-9FF9-0C78EAF461C8}" srcId="{4B77F7D2-AEC7-4448-B6D2-9935EA950C18}" destId="{3AD63147-5762-4695-B57A-F74F6C66C541}" srcOrd="3" destOrd="0" parTransId="{B6D206A2-5C26-4773-9684-1B64C9E1D2E1}" sibTransId="{D0569052-8D00-45BB-8C57-6A6F98493AFE}"/>
    <dgm:cxn modelId="{045A18CE-07B9-45F9-BB09-D81F03BA3E78}" type="presOf" srcId="{B2DFFB06-F6F4-4EC5-977C-6078B151A9ED}" destId="{6CC65790-D066-48ED-B4A7-4EB692F6520F}" srcOrd="0" destOrd="0" presId="urn:microsoft.com/office/officeart/2005/8/layout/radial6"/>
    <dgm:cxn modelId="{7CF8BA88-171D-4DA2-B889-66A061ADC70D}" type="presOf" srcId="{B924C2B2-62C3-4150-AD9B-60D6DFC014E6}" destId="{5E393886-56CA-4C97-A12A-E08938FB72D9}" srcOrd="0" destOrd="0" presId="urn:microsoft.com/office/officeart/2005/8/layout/radial6"/>
    <dgm:cxn modelId="{FBA68037-B2E8-4FE8-BEE6-C407427A3BA2}" type="presParOf" srcId="{256DDC70-6F87-4E4F-8AEB-16F62261AB79}" destId="{C30E366E-36FE-41D0-9B02-C57652B86F2A}" srcOrd="0" destOrd="0" presId="urn:microsoft.com/office/officeart/2005/8/layout/radial6"/>
    <dgm:cxn modelId="{3012E9F7-D443-4C44-BE5B-451E69A18AFF}" type="presParOf" srcId="{256DDC70-6F87-4E4F-8AEB-16F62261AB79}" destId="{77C0433C-FB4D-4C53-A0F2-7E780F5DF769}" srcOrd="1" destOrd="0" presId="urn:microsoft.com/office/officeart/2005/8/layout/radial6"/>
    <dgm:cxn modelId="{4977A66D-7153-454B-A40D-5D986108DFF3}" type="presParOf" srcId="{256DDC70-6F87-4E4F-8AEB-16F62261AB79}" destId="{9C291CF6-79A7-4A3C-B103-2427B6B38D8A}" srcOrd="2" destOrd="0" presId="urn:microsoft.com/office/officeart/2005/8/layout/radial6"/>
    <dgm:cxn modelId="{A5925485-B42C-4E12-BFE7-8804ABE607AD}" type="presParOf" srcId="{256DDC70-6F87-4E4F-8AEB-16F62261AB79}" destId="{97CB1268-AABA-4F08-A4B3-D842A0320C13}" srcOrd="3" destOrd="0" presId="urn:microsoft.com/office/officeart/2005/8/layout/radial6"/>
    <dgm:cxn modelId="{B13DC21E-3021-4F82-9E5F-9CD121662D14}" type="presParOf" srcId="{256DDC70-6F87-4E4F-8AEB-16F62261AB79}" destId="{6CC65790-D066-48ED-B4A7-4EB692F6520F}" srcOrd="4" destOrd="0" presId="urn:microsoft.com/office/officeart/2005/8/layout/radial6"/>
    <dgm:cxn modelId="{A790979D-68B5-4E0D-9D55-2B7034832642}" type="presParOf" srcId="{256DDC70-6F87-4E4F-8AEB-16F62261AB79}" destId="{74ECB943-9924-48DE-905F-0347DC94CB6C}" srcOrd="5" destOrd="0" presId="urn:microsoft.com/office/officeart/2005/8/layout/radial6"/>
    <dgm:cxn modelId="{DCE4E0A1-351C-484E-B721-F638C9493B28}" type="presParOf" srcId="{256DDC70-6F87-4E4F-8AEB-16F62261AB79}" destId="{5E393886-56CA-4C97-A12A-E08938FB72D9}" srcOrd="6" destOrd="0" presId="urn:microsoft.com/office/officeart/2005/8/layout/radial6"/>
    <dgm:cxn modelId="{4BC8B07A-C9EB-453E-8087-7FB33F9580BD}" type="presParOf" srcId="{256DDC70-6F87-4E4F-8AEB-16F62261AB79}" destId="{151C1753-84AE-4172-840B-CCBFEEEEC2D5}" srcOrd="7" destOrd="0" presId="urn:microsoft.com/office/officeart/2005/8/layout/radial6"/>
    <dgm:cxn modelId="{6B40E090-5F91-405C-B103-70FBE5F01530}" type="presParOf" srcId="{256DDC70-6F87-4E4F-8AEB-16F62261AB79}" destId="{0E8D60CB-DD93-4598-B0FC-95EA8AF46467}" srcOrd="8" destOrd="0" presId="urn:microsoft.com/office/officeart/2005/8/layout/radial6"/>
    <dgm:cxn modelId="{89C0D63A-DC1D-4E73-BA1F-B686384A69C0}" type="presParOf" srcId="{256DDC70-6F87-4E4F-8AEB-16F62261AB79}" destId="{C1D595C0-CEA2-4C92-8AE5-DC4AAB90351F}" srcOrd="9" destOrd="0" presId="urn:microsoft.com/office/officeart/2005/8/layout/radial6"/>
    <dgm:cxn modelId="{3178CF38-5E68-4C7C-9E85-55379600FED0}" type="presParOf" srcId="{256DDC70-6F87-4E4F-8AEB-16F62261AB79}" destId="{2D32214B-8683-4683-985E-12C732FBDFD8}" srcOrd="10" destOrd="0" presId="urn:microsoft.com/office/officeart/2005/8/layout/radial6"/>
    <dgm:cxn modelId="{23C3BECE-156B-42A0-8A82-B3FC90E88CD1}" type="presParOf" srcId="{256DDC70-6F87-4E4F-8AEB-16F62261AB79}" destId="{DABA11AA-E03F-4B67-8688-DB7A3135FF8D}" srcOrd="11" destOrd="0" presId="urn:microsoft.com/office/officeart/2005/8/layout/radial6"/>
    <dgm:cxn modelId="{C32C6090-8B51-4844-AC66-3B2FDDCF449D}" type="presParOf" srcId="{256DDC70-6F87-4E4F-8AEB-16F62261AB79}" destId="{513B0C69-1601-4FDD-AC5D-949A6FC18867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22849-9EF9-4EA1-94D4-37BDDA9ED1C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2CD176-B0D8-47C2-A3F3-3D2626704558}">
      <dgm:prSet phldrT="[Текст]" custT="1"/>
      <dgm:spPr/>
      <dgm:t>
        <a:bodyPr/>
        <a:lstStyle/>
        <a:p>
          <a:r>
            <a:rPr lang="ru-RU" sz="3200" dirty="0" smtClean="0"/>
            <a:t>2016 год</a:t>
          </a:r>
          <a:endParaRPr lang="ru-RU" sz="3200" dirty="0"/>
        </a:p>
      </dgm:t>
    </dgm:pt>
    <dgm:pt modelId="{77E43C35-0C1B-474D-8CFB-5399B140A3EC}" type="parTrans" cxnId="{285B8F69-9DB6-48EB-A356-8FF2D6B379F2}">
      <dgm:prSet/>
      <dgm:spPr/>
      <dgm:t>
        <a:bodyPr/>
        <a:lstStyle/>
        <a:p>
          <a:endParaRPr lang="ru-RU"/>
        </a:p>
      </dgm:t>
    </dgm:pt>
    <dgm:pt modelId="{31002EDB-9178-40BC-B32B-E642E278D0C4}" type="sibTrans" cxnId="{285B8F69-9DB6-48EB-A356-8FF2D6B379F2}">
      <dgm:prSet/>
      <dgm:spPr/>
      <dgm:t>
        <a:bodyPr/>
        <a:lstStyle/>
        <a:p>
          <a:endParaRPr lang="ru-RU"/>
        </a:p>
      </dgm:t>
    </dgm:pt>
    <dgm:pt modelId="{102BA11B-C94C-4C13-A674-2D50B2C6B015}">
      <dgm:prSet phldrT="[Текст]"/>
      <dgm:spPr/>
      <dgm:t>
        <a:bodyPr/>
        <a:lstStyle/>
        <a:p>
          <a:r>
            <a:rPr lang="ru-RU" dirty="0" smtClean="0"/>
            <a:t>5 классов кадет МВД</a:t>
          </a:r>
          <a:endParaRPr lang="ru-RU" dirty="0"/>
        </a:p>
      </dgm:t>
    </dgm:pt>
    <dgm:pt modelId="{51124B6E-0413-48E0-AC48-99ABB9D80856}" type="parTrans" cxnId="{00E1CC0B-8A2C-40E7-AF2A-673D371C0470}">
      <dgm:prSet/>
      <dgm:spPr/>
      <dgm:t>
        <a:bodyPr/>
        <a:lstStyle/>
        <a:p>
          <a:endParaRPr lang="ru-RU"/>
        </a:p>
      </dgm:t>
    </dgm:pt>
    <dgm:pt modelId="{5E352487-21CD-4CDA-BD38-423B4D30406E}" type="sibTrans" cxnId="{00E1CC0B-8A2C-40E7-AF2A-673D371C0470}">
      <dgm:prSet/>
      <dgm:spPr/>
      <dgm:t>
        <a:bodyPr/>
        <a:lstStyle/>
        <a:p>
          <a:endParaRPr lang="ru-RU"/>
        </a:p>
      </dgm:t>
    </dgm:pt>
    <dgm:pt modelId="{7EABC876-2D7D-436E-8A6C-70F99C5CA2D9}">
      <dgm:prSet phldrT="[Текст]"/>
      <dgm:spPr/>
      <dgm:t>
        <a:bodyPr/>
        <a:lstStyle/>
        <a:p>
          <a:r>
            <a:rPr lang="ru-RU" dirty="0" smtClean="0"/>
            <a:t>12 классов вечерней школы</a:t>
          </a:r>
          <a:endParaRPr lang="ru-RU" dirty="0"/>
        </a:p>
      </dgm:t>
    </dgm:pt>
    <dgm:pt modelId="{095306C7-4211-4FD6-89C3-B0EE52174225}" type="parTrans" cxnId="{5DB5C524-239F-4765-AF9C-977A579E4BDC}">
      <dgm:prSet/>
      <dgm:spPr/>
      <dgm:t>
        <a:bodyPr/>
        <a:lstStyle/>
        <a:p>
          <a:endParaRPr lang="ru-RU"/>
        </a:p>
      </dgm:t>
    </dgm:pt>
    <dgm:pt modelId="{48830352-E6BB-4724-9664-B8D602EC6C48}" type="sibTrans" cxnId="{5DB5C524-239F-4765-AF9C-977A579E4BDC}">
      <dgm:prSet/>
      <dgm:spPr/>
      <dgm:t>
        <a:bodyPr/>
        <a:lstStyle/>
        <a:p>
          <a:endParaRPr lang="ru-RU"/>
        </a:p>
      </dgm:t>
    </dgm:pt>
    <dgm:pt modelId="{66CF7459-E814-4FB1-94D3-6FD96CE4C676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3600" b="1" dirty="0" smtClean="0">
              <a:solidFill>
                <a:srgbClr val="C00000"/>
              </a:solidFill>
            </a:rPr>
            <a:t>2020 год </a:t>
          </a:r>
          <a:endParaRPr lang="ru-RU" sz="3600" b="1" dirty="0">
            <a:solidFill>
              <a:srgbClr val="C00000"/>
            </a:solidFill>
          </a:endParaRPr>
        </a:p>
      </dgm:t>
    </dgm:pt>
    <dgm:pt modelId="{5674435D-938D-4A6A-B016-AEC97D1364CC}" type="parTrans" cxnId="{C58D0DA1-9396-4446-B209-2CF5AF2D0DAE}">
      <dgm:prSet/>
      <dgm:spPr/>
      <dgm:t>
        <a:bodyPr/>
        <a:lstStyle/>
        <a:p>
          <a:endParaRPr lang="ru-RU"/>
        </a:p>
      </dgm:t>
    </dgm:pt>
    <dgm:pt modelId="{0709444B-B6FA-490D-A02C-36AE5ED8C5AB}" type="sibTrans" cxnId="{C58D0DA1-9396-4446-B209-2CF5AF2D0DAE}">
      <dgm:prSet/>
      <dgm:spPr/>
      <dgm:t>
        <a:bodyPr/>
        <a:lstStyle/>
        <a:p>
          <a:endParaRPr lang="ru-RU"/>
        </a:p>
      </dgm:t>
    </dgm:pt>
    <dgm:pt modelId="{90226CD1-A7A6-4CE0-B3F7-9AB0237FA833}">
      <dgm:prSet phldrT="[Текст]" custT="1"/>
      <dgm:spPr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Кадетская  модель  </a:t>
          </a:r>
          <a:r>
            <a:rPr lang="ru-RU" sz="3600" b="1" dirty="0" smtClean="0">
              <a:solidFill>
                <a:srgbClr val="C00000"/>
              </a:solidFill>
            </a:rPr>
            <a:t>+</a:t>
          </a:r>
          <a:r>
            <a:rPr lang="ru-RU" sz="2000" b="1" dirty="0" smtClean="0">
              <a:solidFill>
                <a:schemeClr val="tx1"/>
              </a:solidFill>
            </a:rPr>
            <a:t>  вечерняя школа </a:t>
          </a:r>
          <a:r>
            <a:rPr lang="ru-RU" sz="3200" b="1" dirty="0" smtClean="0">
              <a:solidFill>
                <a:srgbClr val="C00000"/>
              </a:solidFill>
            </a:rPr>
            <a:t>+</a:t>
          </a:r>
          <a:r>
            <a:rPr lang="ru-RU" sz="2000" b="1" dirty="0" smtClean="0">
              <a:solidFill>
                <a:schemeClr val="tx1"/>
              </a:solidFill>
            </a:rPr>
            <a:t> экстернат </a:t>
          </a:r>
          <a:endParaRPr lang="ru-RU" sz="2000" b="1" dirty="0">
            <a:solidFill>
              <a:schemeClr val="tx1"/>
            </a:solidFill>
          </a:endParaRPr>
        </a:p>
      </dgm:t>
    </dgm:pt>
    <dgm:pt modelId="{970D88E4-E240-42B6-8FC7-AACEECE313DC}" type="parTrans" cxnId="{2FD5B447-419C-433A-8D41-231233D5C174}">
      <dgm:prSet/>
      <dgm:spPr/>
      <dgm:t>
        <a:bodyPr/>
        <a:lstStyle/>
        <a:p>
          <a:endParaRPr lang="ru-RU"/>
        </a:p>
      </dgm:t>
    </dgm:pt>
    <dgm:pt modelId="{7F69E9E7-4FD6-4337-BC1A-834A63006163}" type="sibTrans" cxnId="{2FD5B447-419C-433A-8D41-231233D5C174}">
      <dgm:prSet/>
      <dgm:spPr/>
      <dgm:t>
        <a:bodyPr/>
        <a:lstStyle/>
        <a:p>
          <a:endParaRPr lang="ru-RU"/>
        </a:p>
      </dgm:t>
    </dgm:pt>
    <dgm:pt modelId="{C2ED19FB-14E7-46E7-B164-C15FB01ACC5F}">
      <dgm:prSet phldrT="[Текст]" custT="1"/>
      <dgm:spPr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ТОЛЬКО кадетская модель </a:t>
          </a:r>
          <a:endParaRPr lang="ru-RU" sz="2000" b="1" dirty="0">
            <a:solidFill>
              <a:srgbClr val="C00000"/>
            </a:solidFill>
          </a:endParaRPr>
        </a:p>
      </dgm:t>
    </dgm:pt>
    <dgm:pt modelId="{93A1A7DE-890A-416A-9837-385FA2026E3C}" type="parTrans" cxnId="{E89B101C-7E1A-4014-9449-35AEDDE07991}">
      <dgm:prSet/>
      <dgm:spPr/>
      <dgm:t>
        <a:bodyPr/>
        <a:lstStyle/>
        <a:p>
          <a:endParaRPr lang="ru-RU"/>
        </a:p>
      </dgm:t>
    </dgm:pt>
    <dgm:pt modelId="{F2DB1A8A-ACC0-4EBD-A953-27D30BBB70DC}" type="sibTrans" cxnId="{E89B101C-7E1A-4014-9449-35AEDDE07991}">
      <dgm:prSet/>
      <dgm:spPr/>
      <dgm:t>
        <a:bodyPr/>
        <a:lstStyle/>
        <a:p>
          <a:endParaRPr lang="ru-RU"/>
        </a:p>
      </dgm:t>
    </dgm:pt>
    <dgm:pt modelId="{271A237F-E405-4FB5-A979-8080F3669871}">
      <dgm:prSet/>
      <dgm:spPr/>
      <dgm:t>
        <a:bodyPr/>
        <a:lstStyle/>
        <a:p>
          <a:r>
            <a:rPr lang="ru-RU" dirty="0" smtClean="0"/>
            <a:t>9 классов морских кадет </a:t>
          </a:r>
          <a:endParaRPr lang="ru-RU" dirty="0"/>
        </a:p>
      </dgm:t>
    </dgm:pt>
    <dgm:pt modelId="{083A616B-092B-49C0-B37E-6A844A18882E}" type="parTrans" cxnId="{07FDF8EA-30EB-49F8-9811-D78D12FAC7DC}">
      <dgm:prSet/>
      <dgm:spPr/>
      <dgm:t>
        <a:bodyPr/>
        <a:lstStyle/>
        <a:p>
          <a:endParaRPr lang="ru-RU"/>
        </a:p>
      </dgm:t>
    </dgm:pt>
    <dgm:pt modelId="{D19432C5-EDD6-4E33-9303-336A0C0F7FA1}" type="sibTrans" cxnId="{07FDF8EA-30EB-49F8-9811-D78D12FAC7DC}">
      <dgm:prSet/>
      <dgm:spPr/>
      <dgm:t>
        <a:bodyPr/>
        <a:lstStyle/>
        <a:p>
          <a:endParaRPr lang="ru-RU"/>
        </a:p>
      </dgm:t>
    </dgm:pt>
    <dgm:pt modelId="{398A68BC-EFCF-4EAA-9012-93EBB724B63A}">
      <dgm:prSet phldrT="[Текст]"/>
      <dgm:spPr/>
      <dgm:t>
        <a:bodyPr/>
        <a:lstStyle/>
        <a:p>
          <a:r>
            <a:rPr lang="ru-RU" dirty="0" smtClean="0"/>
            <a:t>Стратегия развития: 2 варианта </a:t>
          </a:r>
          <a:endParaRPr lang="ru-RU" dirty="0"/>
        </a:p>
      </dgm:t>
    </dgm:pt>
    <dgm:pt modelId="{51758AEE-E9BA-4A74-AEE2-FD9190DDFDA0}" type="sibTrans" cxnId="{396846EF-D8CA-4E07-B346-B566E7922F31}">
      <dgm:prSet/>
      <dgm:spPr/>
      <dgm:t>
        <a:bodyPr/>
        <a:lstStyle/>
        <a:p>
          <a:endParaRPr lang="ru-RU"/>
        </a:p>
      </dgm:t>
    </dgm:pt>
    <dgm:pt modelId="{4B890BAD-3D2E-4255-A18D-9DDD2B5CB35A}" type="parTrans" cxnId="{396846EF-D8CA-4E07-B346-B566E7922F31}">
      <dgm:prSet/>
      <dgm:spPr/>
      <dgm:t>
        <a:bodyPr/>
        <a:lstStyle/>
        <a:p>
          <a:endParaRPr lang="ru-RU"/>
        </a:p>
      </dgm:t>
    </dgm:pt>
    <dgm:pt modelId="{0E550BD8-EB3E-4815-A2E5-B08FFED99E8A}" type="pres">
      <dgm:prSet presAssocID="{62722849-9EF9-4EA1-94D4-37BDDA9ED1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FB6621-F350-41F5-8BF9-A91564677071}" type="pres">
      <dgm:prSet presAssocID="{66CF7459-E814-4FB1-94D3-6FD96CE4C676}" presName="boxAndChildren" presStyleCnt="0"/>
      <dgm:spPr/>
    </dgm:pt>
    <dgm:pt modelId="{A1E8952A-ABEB-4269-9BAF-CBEC2D63AD9E}" type="pres">
      <dgm:prSet presAssocID="{66CF7459-E814-4FB1-94D3-6FD96CE4C676}" presName="parentTextBox" presStyleLbl="node1" presStyleIdx="0" presStyleCnt="3"/>
      <dgm:spPr/>
      <dgm:t>
        <a:bodyPr/>
        <a:lstStyle/>
        <a:p>
          <a:endParaRPr lang="ru-RU"/>
        </a:p>
      </dgm:t>
    </dgm:pt>
    <dgm:pt modelId="{CA13B810-CC62-48AC-B263-F767956F7F07}" type="pres">
      <dgm:prSet presAssocID="{66CF7459-E814-4FB1-94D3-6FD96CE4C676}" presName="entireBox" presStyleLbl="node1" presStyleIdx="0" presStyleCnt="3" custScaleY="178206"/>
      <dgm:spPr/>
      <dgm:t>
        <a:bodyPr/>
        <a:lstStyle/>
        <a:p>
          <a:endParaRPr lang="ru-RU"/>
        </a:p>
      </dgm:t>
    </dgm:pt>
    <dgm:pt modelId="{3432114E-CF3F-4504-BDCB-F612CF4F88C9}" type="pres">
      <dgm:prSet presAssocID="{66CF7459-E814-4FB1-94D3-6FD96CE4C676}" presName="descendantBox" presStyleCnt="0"/>
      <dgm:spPr/>
    </dgm:pt>
    <dgm:pt modelId="{3D0FBA5B-A03E-4AA6-BCD8-DDF10172D7D9}" type="pres">
      <dgm:prSet presAssocID="{90226CD1-A7A6-4CE0-B3F7-9AB0237FA833}" presName="childTextBox" presStyleLbl="fgAccFollowNode1" presStyleIdx="0" presStyleCnt="5" custScaleX="22519" custScaleY="351609" custLinFactNeighborX="-21006" custLinFactNeighborY="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5884B-D5EF-4AAC-AF9B-540D4682ED36}" type="pres">
      <dgm:prSet presAssocID="{C2ED19FB-14E7-46E7-B164-C15FB01ACC5F}" presName="childTextBox" presStyleLbl="fgAccFollowNode1" presStyleIdx="1" presStyleCnt="5" custScaleX="24012" custScaleY="318261" custLinFactNeighborX="20731" custLinFactNeighborY="-7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64B1B-29D9-4538-B388-E4EC0E786D63}" type="pres">
      <dgm:prSet presAssocID="{51758AEE-E9BA-4A74-AEE2-FD9190DDFDA0}" presName="sp" presStyleCnt="0"/>
      <dgm:spPr/>
    </dgm:pt>
    <dgm:pt modelId="{D0880114-656C-42AB-B316-CF42151B2ECE}" type="pres">
      <dgm:prSet presAssocID="{398A68BC-EFCF-4EAA-9012-93EBB724B63A}" presName="arrowAndChildren" presStyleCnt="0"/>
      <dgm:spPr/>
    </dgm:pt>
    <dgm:pt modelId="{EA7E2CD7-770E-47C2-BF5F-D6A547253E55}" type="pres">
      <dgm:prSet presAssocID="{398A68BC-EFCF-4EAA-9012-93EBB724B63A}" presName="parentTextArrow" presStyleLbl="node1" presStyleIdx="1" presStyleCnt="3" custScaleY="86574"/>
      <dgm:spPr/>
      <dgm:t>
        <a:bodyPr/>
        <a:lstStyle/>
        <a:p>
          <a:endParaRPr lang="ru-RU"/>
        </a:p>
      </dgm:t>
    </dgm:pt>
    <dgm:pt modelId="{4381DC75-1CAB-4CFD-A86F-D4876B16CE13}" type="pres">
      <dgm:prSet presAssocID="{31002EDB-9178-40BC-B32B-E642E278D0C4}" presName="sp" presStyleCnt="0"/>
      <dgm:spPr/>
    </dgm:pt>
    <dgm:pt modelId="{01C3AE08-FDC7-4C7D-B8FA-377F44B2D78A}" type="pres">
      <dgm:prSet presAssocID="{4E2CD176-B0D8-47C2-A3F3-3D2626704558}" presName="arrowAndChildren" presStyleCnt="0"/>
      <dgm:spPr/>
    </dgm:pt>
    <dgm:pt modelId="{24B028FD-5E43-42C0-9374-4DE77BC9CB14}" type="pres">
      <dgm:prSet presAssocID="{4E2CD176-B0D8-47C2-A3F3-3D262670455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5BA714D-86F5-429E-BD40-53D8AEA90794}" type="pres">
      <dgm:prSet presAssocID="{4E2CD176-B0D8-47C2-A3F3-3D2626704558}" presName="arrow" presStyleLbl="node1" presStyleIdx="2" presStyleCnt="3"/>
      <dgm:spPr/>
      <dgm:t>
        <a:bodyPr/>
        <a:lstStyle/>
        <a:p>
          <a:endParaRPr lang="ru-RU"/>
        </a:p>
      </dgm:t>
    </dgm:pt>
    <dgm:pt modelId="{14F2AB1C-6393-464A-911A-B7ECEC823FC3}" type="pres">
      <dgm:prSet presAssocID="{4E2CD176-B0D8-47C2-A3F3-3D2626704558}" presName="descendantArrow" presStyleCnt="0"/>
      <dgm:spPr/>
    </dgm:pt>
    <dgm:pt modelId="{EDD57B6D-7C52-420E-B475-79CFEB33D1EB}" type="pres">
      <dgm:prSet presAssocID="{102BA11B-C94C-4C13-A674-2D50B2C6B01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D8AE8-7941-4EA6-B621-197E78BC45D8}" type="pres">
      <dgm:prSet presAssocID="{271A237F-E405-4FB5-A979-8080F3669871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CCFBB-3C2E-4006-8F78-4046A21B8C03}" type="pres">
      <dgm:prSet presAssocID="{7EABC876-2D7D-436E-8A6C-70F99C5CA2D9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9EC7DB-7265-4B0F-83E1-9AF05BAF8491}" type="presOf" srcId="{271A237F-E405-4FB5-A979-8080F3669871}" destId="{187D8AE8-7941-4EA6-B621-197E78BC45D8}" srcOrd="0" destOrd="0" presId="urn:microsoft.com/office/officeart/2005/8/layout/process4"/>
    <dgm:cxn modelId="{285B8F69-9DB6-48EB-A356-8FF2D6B379F2}" srcId="{62722849-9EF9-4EA1-94D4-37BDDA9ED1C0}" destId="{4E2CD176-B0D8-47C2-A3F3-3D2626704558}" srcOrd="0" destOrd="0" parTransId="{77E43C35-0C1B-474D-8CFB-5399B140A3EC}" sibTransId="{31002EDB-9178-40BC-B32B-E642E278D0C4}"/>
    <dgm:cxn modelId="{07FDF8EA-30EB-49F8-9811-D78D12FAC7DC}" srcId="{4E2CD176-B0D8-47C2-A3F3-3D2626704558}" destId="{271A237F-E405-4FB5-A979-8080F3669871}" srcOrd="1" destOrd="0" parTransId="{083A616B-092B-49C0-B37E-6A844A18882E}" sibTransId="{D19432C5-EDD6-4E33-9303-336A0C0F7FA1}"/>
    <dgm:cxn modelId="{C413A904-1B9B-4FB7-9AFE-937413E6AD89}" type="presOf" srcId="{4E2CD176-B0D8-47C2-A3F3-3D2626704558}" destId="{24B028FD-5E43-42C0-9374-4DE77BC9CB14}" srcOrd="0" destOrd="0" presId="urn:microsoft.com/office/officeart/2005/8/layout/process4"/>
    <dgm:cxn modelId="{E89B101C-7E1A-4014-9449-35AEDDE07991}" srcId="{66CF7459-E814-4FB1-94D3-6FD96CE4C676}" destId="{C2ED19FB-14E7-46E7-B164-C15FB01ACC5F}" srcOrd="1" destOrd="0" parTransId="{93A1A7DE-890A-416A-9837-385FA2026E3C}" sibTransId="{F2DB1A8A-ACC0-4EBD-A953-27D30BBB70DC}"/>
    <dgm:cxn modelId="{049E47A9-9067-4F74-ABEC-B29D575CFF58}" type="presOf" srcId="{398A68BC-EFCF-4EAA-9012-93EBB724B63A}" destId="{EA7E2CD7-770E-47C2-BF5F-D6A547253E55}" srcOrd="0" destOrd="0" presId="urn:microsoft.com/office/officeart/2005/8/layout/process4"/>
    <dgm:cxn modelId="{7A94AC9F-AA85-4F9B-9672-8E51A877265F}" type="presOf" srcId="{7EABC876-2D7D-436E-8A6C-70F99C5CA2D9}" destId="{BD2CCFBB-3C2E-4006-8F78-4046A21B8C03}" srcOrd="0" destOrd="0" presId="urn:microsoft.com/office/officeart/2005/8/layout/process4"/>
    <dgm:cxn modelId="{C448A2EE-8657-4450-9029-ABCEC5DAF599}" type="presOf" srcId="{66CF7459-E814-4FB1-94D3-6FD96CE4C676}" destId="{CA13B810-CC62-48AC-B263-F767956F7F07}" srcOrd="1" destOrd="0" presId="urn:microsoft.com/office/officeart/2005/8/layout/process4"/>
    <dgm:cxn modelId="{2FD5B447-419C-433A-8D41-231233D5C174}" srcId="{66CF7459-E814-4FB1-94D3-6FD96CE4C676}" destId="{90226CD1-A7A6-4CE0-B3F7-9AB0237FA833}" srcOrd="0" destOrd="0" parTransId="{970D88E4-E240-42B6-8FC7-AACEECE313DC}" sibTransId="{7F69E9E7-4FD6-4337-BC1A-834A63006163}"/>
    <dgm:cxn modelId="{03FD835E-A250-4BD6-9B7C-E87938BA805C}" type="presOf" srcId="{66CF7459-E814-4FB1-94D3-6FD96CE4C676}" destId="{A1E8952A-ABEB-4269-9BAF-CBEC2D63AD9E}" srcOrd="0" destOrd="0" presId="urn:microsoft.com/office/officeart/2005/8/layout/process4"/>
    <dgm:cxn modelId="{1FA97BD7-1787-4135-8EAA-25BD42D1637C}" type="presOf" srcId="{102BA11B-C94C-4C13-A674-2D50B2C6B015}" destId="{EDD57B6D-7C52-420E-B475-79CFEB33D1EB}" srcOrd="0" destOrd="0" presId="urn:microsoft.com/office/officeart/2005/8/layout/process4"/>
    <dgm:cxn modelId="{723E32EA-6652-4B82-AAEC-FC0E975E7301}" type="presOf" srcId="{4E2CD176-B0D8-47C2-A3F3-3D2626704558}" destId="{55BA714D-86F5-429E-BD40-53D8AEA90794}" srcOrd="1" destOrd="0" presId="urn:microsoft.com/office/officeart/2005/8/layout/process4"/>
    <dgm:cxn modelId="{F1BBBF4E-C9A0-4188-9196-9726BB22E248}" type="presOf" srcId="{62722849-9EF9-4EA1-94D4-37BDDA9ED1C0}" destId="{0E550BD8-EB3E-4815-A2E5-B08FFED99E8A}" srcOrd="0" destOrd="0" presId="urn:microsoft.com/office/officeart/2005/8/layout/process4"/>
    <dgm:cxn modelId="{5DB5C524-239F-4765-AF9C-977A579E4BDC}" srcId="{4E2CD176-B0D8-47C2-A3F3-3D2626704558}" destId="{7EABC876-2D7D-436E-8A6C-70F99C5CA2D9}" srcOrd="2" destOrd="0" parTransId="{095306C7-4211-4FD6-89C3-B0EE52174225}" sibTransId="{48830352-E6BB-4724-9664-B8D602EC6C48}"/>
    <dgm:cxn modelId="{92FEF701-081A-44D3-B350-32D9BBE0E1DD}" type="presOf" srcId="{90226CD1-A7A6-4CE0-B3F7-9AB0237FA833}" destId="{3D0FBA5B-A03E-4AA6-BCD8-DDF10172D7D9}" srcOrd="0" destOrd="0" presId="urn:microsoft.com/office/officeart/2005/8/layout/process4"/>
    <dgm:cxn modelId="{396846EF-D8CA-4E07-B346-B566E7922F31}" srcId="{62722849-9EF9-4EA1-94D4-37BDDA9ED1C0}" destId="{398A68BC-EFCF-4EAA-9012-93EBB724B63A}" srcOrd="1" destOrd="0" parTransId="{4B890BAD-3D2E-4255-A18D-9DDD2B5CB35A}" sibTransId="{51758AEE-E9BA-4A74-AEE2-FD9190DDFDA0}"/>
    <dgm:cxn modelId="{00E1CC0B-8A2C-40E7-AF2A-673D371C0470}" srcId="{4E2CD176-B0D8-47C2-A3F3-3D2626704558}" destId="{102BA11B-C94C-4C13-A674-2D50B2C6B015}" srcOrd="0" destOrd="0" parTransId="{51124B6E-0413-48E0-AC48-99ABB9D80856}" sibTransId="{5E352487-21CD-4CDA-BD38-423B4D30406E}"/>
    <dgm:cxn modelId="{F60AE193-934E-43F8-A174-2E2DBEAB5408}" type="presOf" srcId="{C2ED19FB-14E7-46E7-B164-C15FB01ACC5F}" destId="{EAD5884B-D5EF-4AAC-AF9B-540D4682ED36}" srcOrd="0" destOrd="0" presId="urn:microsoft.com/office/officeart/2005/8/layout/process4"/>
    <dgm:cxn modelId="{C58D0DA1-9396-4446-B209-2CF5AF2D0DAE}" srcId="{62722849-9EF9-4EA1-94D4-37BDDA9ED1C0}" destId="{66CF7459-E814-4FB1-94D3-6FD96CE4C676}" srcOrd="2" destOrd="0" parTransId="{5674435D-938D-4A6A-B016-AEC97D1364CC}" sibTransId="{0709444B-B6FA-490D-A02C-36AE5ED8C5AB}"/>
    <dgm:cxn modelId="{6641A6CE-F36C-4CDB-BA8C-032E4965CAEA}" type="presParOf" srcId="{0E550BD8-EB3E-4815-A2E5-B08FFED99E8A}" destId="{83FB6621-F350-41F5-8BF9-A91564677071}" srcOrd="0" destOrd="0" presId="urn:microsoft.com/office/officeart/2005/8/layout/process4"/>
    <dgm:cxn modelId="{0FE1CB77-15C3-4CD6-8730-F1194F691CC2}" type="presParOf" srcId="{83FB6621-F350-41F5-8BF9-A91564677071}" destId="{A1E8952A-ABEB-4269-9BAF-CBEC2D63AD9E}" srcOrd="0" destOrd="0" presId="urn:microsoft.com/office/officeart/2005/8/layout/process4"/>
    <dgm:cxn modelId="{86E155BA-3C9D-4229-A5A6-B235FB663801}" type="presParOf" srcId="{83FB6621-F350-41F5-8BF9-A91564677071}" destId="{CA13B810-CC62-48AC-B263-F767956F7F07}" srcOrd="1" destOrd="0" presId="urn:microsoft.com/office/officeart/2005/8/layout/process4"/>
    <dgm:cxn modelId="{49033661-4261-4468-8380-7F2D0C9EEA6F}" type="presParOf" srcId="{83FB6621-F350-41F5-8BF9-A91564677071}" destId="{3432114E-CF3F-4504-BDCB-F612CF4F88C9}" srcOrd="2" destOrd="0" presId="urn:microsoft.com/office/officeart/2005/8/layout/process4"/>
    <dgm:cxn modelId="{6AD9D055-9DE1-49F0-9277-CBED02F7DDB6}" type="presParOf" srcId="{3432114E-CF3F-4504-BDCB-F612CF4F88C9}" destId="{3D0FBA5B-A03E-4AA6-BCD8-DDF10172D7D9}" srcOrd="0" destOrd="0" presId="urn:microsoft.com/office/officeart/2005/8/layout/process4"/>
    <dgm:cxn modelId="{895754B0-7C01-4C61-B3EA-A56413124586}" type="presParOf" srcId="{3432114E-CF3F-4504-BDCB-F612CF4F88C9}" destId="{EAD5884B-D5EF-4AAC-AF9B-540D4682ED36}" srcOrd="1" destOrd="0" presId="urn:microsoft.com/office/officeart/2005/8/layout/process4"/>
    <dgm:cxn modelId="{D54DB917-52E4-4BEF-9874-FEE287EFD880}" type="presParOf" srcId="{0E550BD8-EB3E-4815-A2E5-B08FFED99E8A}" destId="{DBC64B1B-29D9-4538-B388-E4EC0E786D63}" srcOrd="1" destOrd="0" presId="urn:microsoft.com/office/officeart/2005/8/layout/process4"/>
    <dgm:cxn modelId="{B1FC8387-6172-4B70-B7AC-FA268EE475C1}" type="presParOf" srcId="{0E550BD8-EB3E-4815-A2E5-B08FFED99E8A}" destId="{D0880114-656C-42AB-B316-CF42151B2ECE}" srcOrd="2" destOrd="0" presId="urn:microsoft.com/office/officeart/2005/8/layout/process4"/>
    <dgm:cxn modelId="{59094D9F-7FBD-498D-92B2-ABC29748C787}" type="presParOf" srcId="{D0880114-656C-42AB-B316-CF42151B2ECE}" destId="{EA7E2CD7-770E-47C2-BF5F-D6A547253E55}" srcOrd="0" destOrd="0" presId="urn:microsoft.com/office/officeart/2005/8/layout/process4"/>
    <dgm:cxn modelId="{5D4D46E4-BA15-42A1-9D2B-34953202C622}" type="presParOf" srcId="{0E550BD8-EB3E-4815-A2E5-B08FFED99E8A}" destId="{4381DC75-1CAB-4CFD-A86F-D4876B16CE13}" srcOrd="3" destOrd="0" presId="urn:microsoft.com/office/officeart/2005/8/layout/process4"/>
    <dgm:cxn modelId="{6D44BF0B-C3D8-4D3C-AC30-D7670E692EAE}" type="presParOf" srcId="{0E550BD8-EB3E-4815-A2E5-B08FFED99E8A}" destId="{01C3AE08-FDC7-4C7D-B8FA-377F44B2D78A}" srcOrd="4" destOrd="0" presId="urn:microsoft.com/office/officeart/2005/8/layout/process4"/>
    <dgm:cxn modelId="{41B63A32-C0E8-4517-9D07-9B905C9081BA}" type="presParOf" srcId="{01C3AE08-FDC7-4C7D-B8FA-377F44B2D78A}" destId="{24B028FD-5E43-42C0-9374-4DE77BC9CB14}" srcOrd="0" destOrd="0" presId="urn:microsoft.com/office/officeart/2005/8/layout/process4"/>
    <dgm:cxn modelId="{EEEBC220-210F-47F7-9232-433BD01B3927}" type="presParOf" srcId="{01C3AE08-FDC7-4C7D-B8FA-377F44B2D78A}" destId="{55BA714D-86F5-429E-BD40-53D8AEA90794}" srcOrd="1" destOrd="0" presId="urn:microsoft.com/office/officeart/2005/8/layout/process4"/>
    <dgm:cxn modelId="{EEBA2C94-64A3-4182-82C9-C67E3C6F70E6}" type="presParOf" srcId="{01C3AE08-FDC7-4C7D-B8FA-377F44B2D78A}" destId="{14F2AB1C-6393-464A-911A-B7ECEC823FC3}" srcOrd="2" destOrd="0" presId="urn:microsoft.com/office/officeart/2005/8/layout/process4"/>
    <dgm:cxn modelId="{6D948B1F-A873-4B2B-AE80-83553B8ED513}" type="presParOf" srcId="{14F2AB1C-6393-464A-911A-B7ECEC823FC3}" destId="{EDD57B6D-7C52-420E-B475-79CFEB33D1EB}" srcOrd="0" destOrd="0" presId="urn:microsoft.com/office/officeart/2005/8/layout/process4"/>
    <dgm:cxn modelId="{21AB5574-0E79-47DC-8DBC-BD55863CEC03}" type="presParOf" srcId="{14F2AB1C-6393-464A-911A-B7ECEC823FC3}" destId="{187D8AE8-7941-4EA6-B621-197E78BC45D8}" srcOrd="1" destOrd="0" presId="urn:microsoft.com/office/officeart/2005/8/layout/process4"/>
    <dgm:cxn modelId="{1B2CD13A-A6F1-408A-B2E8-717D92DAEB7B}" type="presParOf" srcId="{14F2AB1C-6393-464A-911A-B7ECEC823FC3}" destId="{BD2CCFBB-3C2E-4006-8F78-4046A21B8C03}" srcOrd="2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674DFC-EDF3-4D2C-BBC2-9B656DB029B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46DE3-53A1-43D5-9A64-08C3A2F34FA6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E0110D57-132E-4A9F-9BE7-87991B6A51D5}" type="parTrans" cxnId="{5D265267-D1F8-4E3C-8DAC-6E301CB0A269}">
      <dgm:prSet/>
      <dgm:spPr/>
      <dgm:t>
        <a:bodyPr/>
        <a:lstStyle/>
        <a:p>
          <a:endParaRPr lang="ru-RU"/>
        </a:p>
      </dgm:t>
    </dgm:pt>
    <dgm:pt modelId="{979C3BC4-5319-4B06-96CD-57F75BD86931}" type="sibTrans" cxnId="{5D265267-D1F8-4E3C-8DAC-6E301CB0A269}">
      <dgm:prSet/>
      <dgm:spPr/>
      <dgm:t>
        <a:bodyPr/>
        <a:lstStyle/>
        <a:p>
          <a:endParaRPr lang="ru-RU"/>
        </a:p>
      </dgm:t>
    </dgm:pt>
    <dgm:pt modelId="{93603092-29D5-4642-BA50-EE1EFD7228CE}">
      <dgm:prSet phldrT="[Текст]"/>
      <dgm:spPr/>
      <dgm:t>
        <a:bodyPr/>
        <a:lstStyle/>
        <a:p>
          <a:r>
            <a:rPr lang="ru-RU" dirty="0" smtClean="0"/>
            <a:t>Повышение результатов  обучения </a:t>
          </a:r>
          <a:endParaRPr lang="ru-RU" dirty="0"/>
        </a:p>
      </dgm:t>
    </dgm:pt>
    <dgm:pt modelId="{A8F3823D-7169-4592-9EB2-33D253A76C5F}" type="parTrans" cxnId="{0A6E52E8-1EA4-4B1A-A98B-3515C093CBD8}">
      <dgm:prSet/>
      <dgm:spPr/>
      <dgm:t>
        <a:bodyPr/>
        <a:lstStyle/>
        <a:p>
          <a:endParaRPr lang="ru-RU"/>
        </a:p>
      </dgm:t>
    </dgm:pt>
    <dgm:pt modelId="{359AB3CB-EDB0-478C-8E13-435EBCE798A0}" type="sibTrans" cxnId="{0A6E52E8-1EA4-4B1A-A98B-3515C093CBD8}">
      <dgm:prSet/>
      <dgm:spPr/>
      <dgm:t>
        <a:bodyPr/>
        <a:lstStyle/>
        <a:p>
          <a:endParaRPr lang="ru-RU"/>
        </a:p>
      </dgm:t>
    </dgm:pt>
    <dgm:pt modelId="{E58F797E-2184-4CB3-B0EA-14D94C964069}">
      <dgm:prSet phldrT="[Текст]"/>
      <dgm:spPr/>
      <dgm:t>
        <a:bodyPr/>
        <a:lstStyle/>
        <a:p>
          <a:r>
            <a:rPr lang="ru-RU" dirty="0" smtClean="0"/>
            <a:t>Успешность  - выявление талантов  ( учеба, спорт,  творческие конкурсы, персональные проекты : жизнь «без двоек», жизнь «без троек» , живу «на хорошо и отлично»  …</a:t>
          </a:r>
          <a:endParaRPr lang="ru-RU" dirty="0"/>
        </a:p>
      </dgm:t>
    </dgm:pt>
    <dgm:pt modelId="{1268FBE5-99DB-49A7-AC04-976E0EE7A053}" type="parTrans" cxnId="{26CF8871-E670-4C43-B655-FA354C20E5FF}">
      <dgm:prSet/>
      <dgm:spPr/>
      <dgm:t>
        <a:bodyPr/>
        <a:lstStyle/>
        <a:p>
          <a:endParaRPr lang="ru-RU"/>
        </a:p>
      </dgm:t>
    </dgm:pt>
    <dgm:pt modelId="{54DD7EC3-059F-4175-BF29-444CD59EA586}" type="sibTrans" cxnId="{26CF8871-E670-4C43-B655-FA354C20E5FF}">
      <dgm:prSet/>
      <dgm:spPr/>
      <dgm:t>
        <a:bodyPr/>
        <a:lstStyle/>
        <a:p>
          <a:endParaRPr lang="ru-RU"/>
        </a:p>
      </dgm:t>
    </dgm:pt>
    <dgm:pt modelId="{4F478AD9-B9B1-41DA-B9DF-705396326E64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Идея =  имидж</a:t>
          </a:r>
          <a:endParaRPr lang="ru-RU" b="1" dirty="0">
            <a:solidFill>
              <a:srgbClr val="C00000"/>
            </a:solidFill>
          </a:endParaRPr>
        </a:p>
      </dgm:t>
    </dgm:pt>
    <dgm:pt modelId="{A562FE01-E2F8-41D1-B2A3-3EA492E41B74}" type="parTrans" cxnId="{35BD0ACC-C06F-41F4-8EFA-2581F513B389}">
      <dgm:prSet/>
      <dgm:spPr/>
      <dgm:t>
        <a:bodyPr/>
        <a:lstStyle/>
        <a:p>
          <a:endParaRPr lang="ru-RU"/>
        </a:p>
      </dgm:t>
    </dgm:pt>
    <dgm:pt modelId="{202A9984-141B-4D3D-AC1B-B0B657EA3E5D}" type="sibTrans" cxnId="{35BD0ACC-C06F-41F4-8EFA-2581F513B389}">
      <dgm:prSet/>
      <dgm:spPr/>
      <dgm:t>
        <a:bodyPr/>
        <a:lstStyle/>
        <a:p>
          <a:endParaRPr lang="ru-RU"/>
        </a:p>
      </dgm:t>
    </dgm:pt>
    <dgm:pt modelId="{83F8980F-D42C-4D98-A452-55D145E4842E}">
      <dgm:prSet phldrT="[Текст]"/>
      <dgm:spPr/>
      <dgm:t>
        <a:bodyPr/>
        <a:lstStyle/>
        <a:p>
          <a:r>
            <a:rPr lang="ru-RU" b="1" dirty="0" smtClean="0"/>
            <a:t>Морская тема </a:t>
          </a:r>
          <a:r>
            <a:rPr lang="ru-RU" dirty="0" smtClean="0"/>
            <a:t>: воспитание</a:t>
          </a:r>
          <a:r>
            <a:rPr lang="en-US" dirty="0" smtClean="0"/>
            <a:t> </a:t>
          </a:r>
          <a:r>
            <a:rPr lang="ru-RU" dirty="0" smtClean="0"/>
            <a:t>;</a:t>
          </a:r>
          <a:r>
            <a:rPr lang="en-US" dirty="0" smtClean="0"/>
            <a:t>  </a:t>
          </a:r>
          <a:r>
            <a:rPr lang="ru-RU" dirty="0" smtClean="0"/>
            <a:t> </a:t>
          </a:r>
          <a:r>
            <a:rPr lang="ru-RU" dirty="0" err="1" smtClean="0"/>
            <a:t>профилизация</a:t>
          </a:r>
          <a:r>
            <a:rPr lang="ru-RU" dirty="0" smtClean="0"/>
            <a:t>;  лидерство; культура </a:t>
          </a:r>
          <a:r>
            <a:rPr lang="ru-RU" dirty="0" err="1" smtClean="0"/>
            <a:t>здоровьесбережения</a:t>
          </a:r>
          <a:r>
            <a:rPr lang="ru-RU" dirty="0" smtClean="0"/>
            <a:t>.  </a:t>
          </a:r>
          <a:endParaRPr lang="ru-RU" dirty="0"/>
        </a:p>
      </dgm:t>
    </dgm:pt>
    <dgm:pt modelId="{07AEB46C-B6B9-4FAB-A1C8-035323604E45}" type="parTrans" cxnId="{E67DA581-A149-4513-A6EB-1F3E04F1E8E9}">
      <dgm:prSet/>
      <dgm:spPr/>
      <dgm:t>
        <a:bodyPr/>
        <a:lstStyle/>
        <a:p>
          <a:endParaRPr lang="ru-RU"/>
        </a:p>
      </dgm:t>
    </dgm:pt>
    <dgm:pt modelId="{27DB8691-D5B9-48E9-A3AD-9333A997C201}" type="sibTrans" cxnId="{E67DA581-A149-4513-A6EB-1F3E04F1E8E9}">
      <dgm:prSet/>
      <dgm:spPr/>
      <dgm:t>
        <a:bodyPr/>
        <a:lstStyle/>
        <a:p>
          <a:endParaRPr lang="ru-RU"/>
        </a:p>
      </dgm:t>
    </dgm:pt>
    <dgm:pt modelId="{22FF4E27-75D2-40DB-8618-E24FEDFD6AD2}">
      <dgm:prSet phldrT="[Текст]"/>
      <dgm:spPr/>
      <dgm:t>
        <a:bodyPr/>
        <a:lstStyle/>
        <a:p>
          <a:r>
            <a:rPr lang="ru-RU" b="1" dirty="0" err="1" smtClean="0"/>
            <a:t>Кадетство</a:t>
          </a:r>
          <a:r>
            <a:rPr lang="ru-RU" dirty="0" smtClean="0"/>
            <a:t> : патриотизм;  самодисциплина;  образованность</a:t>
          </a:r>
          <a:endParaRPr lang="ru-RU" dirty="0"/>
        </a:p>
      </dgm:t>
    </dgm:pt>
    <dgm:pt modelId="{1CDBC067-7522-47E9-8BED-CB169DE96A7A}" type="parTrans" cxnId="{D0A128AA-BD58-47AD-83EE-8E649566967A}">
      <dgm:prSet/>
      <dgm:spPr/>
      <dgm:t>
        <a:bodyPr/>
        <a:lstStyle/>
        <a:p>
          <a:endParaRPr lang="ru-RU"/>
        </a:p>
      </dgm:t>
    </dgm:pt>
    <dgm:pt modelId="{C32DEC31-0898-466D-931F-EE2FF0167B6B}" type="sibTrans" cxnId="{D0A128AA-BD58-47AD-83EE-8E649566967A}">
      <dgm:prSet/>
      <dgm:spPr/>
      <dgm:t>
        <a:bodyPr/>
        <a:lstStyle/>
        <a:p>
          <a:endParaRPr lang="ru-RU"/>
        </a:p>
      </dgm:t>
    </dgm:pt>
    <dgm:pt modelId="{6593F084-3CB4-478A-9E31-14516242F043}">
      <dgm:prSet phldrT="[Текст]"/>
      <dgm:spPr/>
      <dgm:t>
        <a:bodyPr/>
        <a:lstStyle/>
        <a:p>
          <a:r>
            <a:rPr lang="ru-RU" dirty="0" smtClean="0"/>
            <a:t>Родители =</a:t>
          </a:r>
        </a:p>
        <a:p>
          <a:r>
            <a:rPr lang="ru-RU" dirty="0" smtClean="0"/>
            <a:t>общество </a:t>
          </a:r>
          <a:endParaRPr lang="ru-RU" dirty="0"/>
        </a:p>
      </dgm:t>
    </dgm:pt>
    <dgm:pt modelId="{6F9C8E4A-7626-46BC-AF85-1410C1297D44}" type="parTrans" cxnId="{6B68F405-2D44-477A-835D-A02659759EA9}">
      <dgm:prSet/>
      <dgm:spPr/>
      <dgm:t>
        <a:bodyPr/>
        <a:lstStyle/>
        <a:p>
          <a:endParaRPr lang="ru-RU"/>
        </a:p>
      </dgm:t>
    </dgm:pt>
    <dgm:pt modelId="{6FA864C6-C52E-41BD-9C08-6227810089CF}" type="sibTrans" cxnId="{6B68F405-2D44-477A-835D-A02659759EA9}">
      <dgm:prSet/>
      <dgm:spPr/>
      <dgm:t>
        <a:bodyPr/>
        <a:lstStyle/>
        <a:p>
          <a:endParaRPr lang="ru-RU"/>
        </a:p>
      </dgm:t>
    </dgm:pt>
    <dgm:pt modelId="{89684143-05ED-4854-8FAB-A0ACED74B787}">
      <dgm:prSet phldrT="[Текст]"/>
      <dgm:spPr/>
      <dgm:t>
        <a:bodyPr/>
        <a:lstStyle/>
        <a:p>
          <a:r>
            <a:rPr lang="ru-RU" dirty="0" smtClean="0"/>
            <a:t>Разделение ценностей Школы </a:t>
          </a:r>
          <a:endParaRPr lang="ru-RU" dirty="0"/>
        </a:p>
      </dgm:t>
    </dgm:pt>
    <dgm:pt modelId="{7CB72C3D-D246-40AD-ABCD-FECE32C01AC3}" type="parTrans" cxnId="{024AB445-156F-46C2-99D0-09C754A8FFFF}">
      <dgm:prSet/>
      <dgm:spPr/>
      <dgm:t>
        <a:bodyPr/>
        <a:lstStyle/>
        <a:p>
          <a:endParaRPr lang="ru-RU"/>
        </a:p>
      </dgm:t>
    </dgm:pt>
    <dgm:pt modelId="{EEC2C806-294A-430E-A79F-7D6DBDFB3AB2}" type="sibTrans" cxnId="{024AB445-156F-46C2-99D0-09C754A8FFFF}">
      <dgm:prSet/>
      <dgm:spPr/>
      <dgm:t>
        <a:bodyPr/>
        <a:lstStyle/>
        <a:p>
          <a:endParaRPr lang="ru-RU"/>
        </a:p>
      </dgm:t>
    </dgm:pt>
    <dgm:pt modelId="{65E6147D-BF5B-49D0-8BA2-4A5E4C995C3D}">
      <dgm:prSet phldrT="[Текст]"/>
      <dgm:spPr/>
      <dgm:t>
        <a:bodyPr/>
        <a:lstStyle/>
        <a:p>
          <a:r>
            <a:rPr lang="ru-RU" dirty="0" smtClean="0"/>
            <a:t>Участие в жизни Школы…..</a:t>
          </a:r>
          <a:endParaRPr lang="ru-RU" dirty="0"/>
        </a:p>
      </dgm:t>
    </dgm:pt>
    <dgm:pt modelId="{EA142C6D-3333-4E21-8CB3-8388D6419B7C}" type="parTrans" cxnId="{25897D6F-F63D-4204-9FF5-AFE49E32F299}">
      <dgm:prSet/>
      <dgm:spPr/>
      <dgm:t>
        <a:bodyPr/>
        <a:lstStyle/>
        <a:p>
          <a:endParaRPr lang="ru-RU"/>
        </a:p>
      </dgm:t>
    </dgm:pt>
    <dgm:pt modelId="{450AE569-84F5-4394-8FAF-1676CBF5BEDA}" type="sibTrans" cxnId="{25897D6F-F63D-4204-9FF5-AFE49E32F299}">
      <dgm:prSet/>
      <dgm:spPr/>
      <dgm:t>
        <a:bodyPr/>
        <a:lstStyle/>
        <a:p>
          <a:endParaRPr lang="ru-RU"/>
        </a:p>
      </dgm:t>
    </dgm:pt>
    <dgm:pt modelId="{A01BC1F5-CC13-44DC-BAF8-BE47E5D69BF3}">
      <dgm:prSet/>
      <dgm:spPr/>
      <dgm:t>
        <a:bodyPr/>
        <a:lstStyle/>
        <a:p>
          <a:r>
            <a:rPr lang="ru-RU" dirty="0" smtClean="0"/>
            <a:t>Качество ЧК ( квалификация по новым технологиям)</a:t>
          </a:r>
          <a:endParaRPr lang="ru-RU" dirty="0"/>
        </a:p>
      </dgm:t>
    </dgm:pt>
    <dgm:pt modelId="{7C07E02B-52BA-4CB7-A1FE-BD487376717F}" type="parTrans" cxnId="{FCE4F34C-6CAE-4222-BAB3-126F49D2B89A}">
      <dgm:prSet/>
      <dgm:spPr/>
      <dgm:t>
        <a:bodyPr/>
        <a:lstStyle/>
        <a:p>
          <a:endParaRPr lang="ru-RU"/>
        </a:p>
      </dgm:t>
    </dgm:pt>
    <dgm:pt modelId="{2B3C7C7E-DF1B-4C59-AB1A-B25EA69C49E5}" type="sibTrans" cxnId="{FCE4F34C-6CAE-4222-BAB3-126F49D2B89A}">
      <dgm:prSet/>
      <dgm:spPr/>
      <dgm:t>
        <a:bodyPr/>
        <a:lstStyle/>
        <a:p>
          <a:endParaRPr lang="ru-RU"/>
        </a:p>
      </dgm:t>
    </dgm:pt>
    <dgm:pt modelId="{6788706F-376C-44D0-B56A-0776A9102B16}">
      <dgm:prSet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2DCD2C97-C0F1-40CF-B3F9-E537857A5C19}" type="parTrans" cxnId="{7F38B660-E480-4974-A119-019FA99D56F5}">
      <dgm:prSet/>
      <dgm:spPr/>
      <dgm:t>
        <a:bodyPr/>
        <a:lstStyle/>
        <a:p>
          <a:endParaRPr lang="ru-RU"/>
        </a:p>
      </dgm:t>
    </dgm:pt>
    <dgm:pt modelId="{898F4A56-AC51-41D0-926C-3936F3A3EB46}" type="sibTrans" cxnId="{7F38B660-E480-4974-A119-019FA99D56F5}">
      <dgm:prSet/>
      <dgm:spPr/>
      <dgm:t>
        <a:bodyPr/>
        <a:lstStyle/>
        <a:p>
          <a:endParaRPr lang="ru-RU"/>
        </a:p>
      </dgm:t>
    </dgm:pt>
    <dgm:pt modelId="{67EDE9EF-6AE2-479E-8F3E-7181903F59D8}">
      <dgm:prSet custT="1"/>
      <dgm:spPr/>
      <dgm:t>
        <a:bodyPr/>
        <a:lstStyle/>
        <a:p>
          <a:r>
            <a:rPr lang="ru-RU" sz="3200" dirty="0" smtClean="0"/>
            <a:t>Управление: </a:t>
          </a:r>
          <a:r>
            <a:rPr lang="ru-RU" sz="1600" dirty="0" smtClean="0"/>
            <a:t>координация действий; прозрачность ответственностей каждого участника ; создание комфортного климата  и условий для развития;   система стимулов;  формулировка правил…..</a:t>
          </a:r>
          <a:endParaRPr lang="ru-RU" sz="1600" dirty="0"/>
        </a:p>
      </dgm:t>
    </dgm:pt>
    <dgm:pt modelId="{E2634F8A-D078-482F-9A6E-F5E5338F580D}" type="parTrans" cxnId="{272DFEBA-20C7-43F4-8FC2-65073ADB85C6}">
      <dgm:prSet/>
      <dgm:spPr/>
      <dgm:t>
        <a:bodyPr/>
        <a:lstStyle/>
        <a:p>
          <a:endParaRPr lang="ru-RU"/>
        </a:p>
      </dgm:t>
    </dgm:pt>
    <dgm:pt modelId="{D35E5F49-7CF0-4559-B67D-B534D577DFD8}" type="sibTrans" cxnId="{272DFEBA-20C7-43F4-8FC2-65073ADB85C6}">
      <dgm:prSet/>
      <dgm:spPr/>
      <dgm:t>
        <a:bodyPr/>
        <a:lstStyle/>
        <a:p>
          <a:endParaRPr lang="ru-RU"/>
        </a:p>
      </dgm:t>
    </dgm:pt>
    <dgm:pt modelId="{9DFEB590-BD18-45BE-98CD-EF7BC7D9EDB0}">
      <dgm:prSet/>
      <dgm:spPr/>
      <dgm:t>
        <a:bodyPr/>
        <a:lstStyle/>
        <a:p>
          <a:r>
            <a:rPr lang="ru-RU" dirty="0" smtClean="0"/>
            <a:t>Персональные инновации ( достижения);   молодой учитель </a:t>
          </a:r>
          <a:endParaRPr lang="ru-RU" dirty="0"/>
        </a:p>
      </dgm:t>
    </dgm:pt>
    <dgm:pt modelId="{473ADA2A-A71E-4B47-A477-6162A438300D}" type="parTrans" cxnId="{0C07E686-7EFA-4F0A-86F2-67E63C2C40F4}">
      <dgm:prSet/>
      <dgm:spPr/>
      <dgm:t>
        <a:bodyPr/>
        <a:lstStyle/>
        <a:p>
          <a:endParaRPr lang="ru-RU"/>
        </a:p>
      </dgm:t>
    </dgm:pt>
    <dgm:pt modelId="{F28746FA-FEF6-4D07-880C-28508DFA347A}" type="sibTrans" cxnId="{0C07E686-7EFA-4F0A-86F2-67E63C2C40F4}">
      <dgm:prSet/>
      <dgm:spPr/>
      <dgm:t>
        <a:bodyPr/>
        <a:lstStyle/>
        <a:p>
          <a:endParaRPr lang="ru-RU"/>
        </a:p>
      </dgm:t>
    </dgm:pt>
    <dgm:pt modelId="{0041C702-E9A5-4E4D-AE5E-9BA99B73C5A1}" type="pres">
      <dgm:prSet presAssocID="{EE674DFC-EDF3-4D2C-BBC2-9B656DB029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9E23F7-4EC2-4829-A22D-BB53DD906BB2}" type="pres">
      <dgm:prSet presAssocID="{6788706F-376C-44D0-B56A-0776A9102B16}" presName="linNode" presStyleCnt="0"/>
      <dgm:spPr/>
    </dgm:pt>
    <dgm:pt modelId="{DC58D19F-20C2-467B-A3AE-AA8C61582DC2}" type="pres">
      <dgm:prSet presAssocID="{6788706F-376C-44D0-B56A-0776A9102B16}" presName="parentText" presStyleLbl="node1" presStyleIdx="0" presStyleCnt="5" custScaleX="765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73101-05FD-40D9-8178-31A063F7442D}" type="pres">
      <dgm:prSet presAssocID="{6788706F-376C-44D0-B56A-0776A9102B16}" presName="descendantText" presStyleLbl="alignAccFollowNode1" presStyleIdx="0" presStyleCnt="4" custScaleX="146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9FCB2-3AC9-4D1E-8E6C-AF6122DC8DDE}" type="pres">
      <dgm:prSet presAssocID="{898F4A56-AC51-41D0-926C-3936F3A3EB46}" presName="sp" presStyleCnt="0"/>
      <dgm:spPr/>
    </dgm:pt>
    <dgm:pt modelId="{A59B9388-0209-4E92-B853-52A2379F3B9D}" type="pres">
      <dgm:prSet presAssocID="{AC546DE3-53A1-43D5-9A64-08C3A2F34FA6}" presName="linNode" presStyleCnt="0"/>
      <dgm:spPr/>
    </dgm:pt>
    <dgm:pt modelId="{04F05CDA-8AB8-48E1-940A-5A08F9379E78}" type="pres">
      <dgm:prSet presAssocID="{AC546DE3-53A1-43D5-9A64-08C3A2F34FA6}" presName="parentText" presStyleLbl="node1" presStyleIdx="1" presStyleCnt="5" custScaleX="669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BA84C-1DAD-4588-9B5A-D5D539A5F472}" type="pres">
      <dgm:prSet presAssocID="{AC546DE3-53A1-43D5-9A64-08C3A2F34FA6}" presName="descendantText" presStyleLbl="alignAccFollowNode1" presStyleIdx="1" presStyleCnt="4" custScaleX="133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0A031-AD75-4D9A-9808-109211A559DB}" type="pres">
      <dgm:prSet presAssocID="{979C3BC4-5319-4B06-96CD-57F75BD86931}" presName="sp" presStyleCnt="0"/>
      <dgm:spPr/>
    </dgm:pt>
    <dgm:pt modelId="{DED8DCAF-1CA2-4029-8E04-BC9B728055D4}" type="pres">
      <dgm:prSet presAssocID="{67EDE9EF-6AE2-479E-8F3E-7181903F59D8}" presName="linNode" presStyleCnt="0"/>
      <dgm:spPr/>
    </dgm:pt>
    <dgm:pt modelId="{2E543C8A-0C00-4968-BC0D-F8E03E0BEB6B}" type="pres">
      <dgm:prSet presAssocID="{67EDE9EF-6AE2-479E-8F3E-7181903F59D8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0B049-F4F7-4C60-972C-9C358A288B97}" type="pres">
      <dgm:prSet presAssocID="{D35E5F49-7CF0-4559-B67D-B534D577DFD8}" presName="sp" presStyleCnt="0"/>
      <dgm:spPr/>
    </dgm:pt>
    <dgm:pt modelId="{CE27C78A-170D-44B4-8C26-AB09149A0176}" type="pres">
      <dgm:prSet presAssocID="{4F478AD9-B9B1-41DA-B9DF-705396326E64}" presName="linNode" presStyleCnt="0"/>
      <dgm:spPr/>
    </dgm:pt>
    <dgm:pt modelId="{74648BFA-17A8-4FA3-98DB-776AC64BF178}" type="pres">
      <dgm:prSet presAssocID="{4F478AD9-B9B1-41DA-B9DF-705396326E64}" presName="parentText" presStyleLbl="node1" presStyleIdx="3" presStyleCnt="5" custScaleX="765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59411-2270-40A9-8CF2-D6301211BCD2}" type="pres">
      <dgm:prSet presAssocID="{4F478AD9-B9B1-41DA-B9DF-705396326E64}" presName="descendantText" presStyleLbl="alignAccFollowNode1" presStyleIdx="2" presStyleCnt="4" custScaleX="112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63747-C528-41FE-99AA-29FBB6EC24DA}" type="pres">
      <dgm:prSet presAssocID="{202A9984-141B-4D3D-AC1B-B0B657EA3E5D}" presName="sp" presStyleCnt="0"/>
      <dgm:spPr/>
    </dgm:pt>
    <dgm:pt modelId="{4EC897F0-6251-4669-A9B8-304194A0A540}" type="pres">
      <dgm:prSet presAssocID="{6593F084-3CB4-478A-9E31-14516242F043}" presName="linNode" presStyleCnt="0"/>
      <dgm:spPr/>
    </dgm:pt>
    <dgm:pt modelId="{6B93D93C-07D4-44B8-AAE8-91D9E8D09C4C}" type="pres">
      <dgm:prSet presAssocID="{6593F084-3CB4-478A-9E31-14516242F043}" presName="parentText" presStyleLbl="node1" presStyleIdx="4" presStyleCnt="5" custScaleX="765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997C0-ECC3-423B-A12A-B284F0A4AFC1}" type="pres">
      <dgm:prSet presAssocID="{6593F084-3CB4-478A-9E31-14516242F043}" presName="descendantText" presStyleLbl="alignAccFollowNode1" presStyleIdx="3" presStyleCnt="4" custScaleX="112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7DA581-A149-4513-A6EB-1F3E04F1E8E9}" srcId="{4F478AD9-B9B1-41DA-B9DF-705396326E64}" destId="{83F8980F-D42C-4D98-A452-55D145E4842E}" srcOrd="0" destOrd="0" parTransId="{07AEB46C-B6B9-4FAB-A1C8-035323604E45}" sibTransId="{27DB8691-D5B9-48E9-A3AD-9333A997C201}"/>
    <dgm:cxn modelId="{E13DD514-D926-44CF-8494-BFDFB5A08AC2}" type="presOf" srcId="{93603092-29D5-4642-BA50-EE1EFD7228CE}" destId="{8E1BA84C-1DAD-4588-9B5A-D5D539A5F472}" srcOrd="0" destOrd="0" presId="urn:microsoft.com/office/officeart/2005/8/layout/vList5"/>
    <dgm:cxn modelId="{6B68F405-2D44-477A-835D-A02659759EA9}" srcId="{EE674DFC-EDF3-4D2C-BBC2-9B656DB029B8}" destId="{6593F084-3CB4-478A-9E31-14516242F043}" srcOrd="4" destOrd="0" parTransId="{6F9C8E4A-7626-46BC-AF85-1410C1297D44}" sibTransId="{6FA864C6-C52E-41BD-9C08-6227810089CF}"/>
    <dgm:cxn modelId="{B531B170-6681-4971-AA01-EB4250759E63}" type="presOf" srcId="{67EDE9EF-6AE2-479E-8F3E-7181903F59D8}" destId="{2E543C8A-0C00-4968-BC0D-F8E03E0BEB6B}" srcOrd="0" destOrd="0" presId="urn:microsoft.com/office/officeart/2005/8/layout/vList5"/>
    <dgm:cxn modelId="{35BD0ACC-C06F-41F4-8EFA-2581F513B389}" srcId="{EE674DFC-EDF3-4D2C-BBC2-9B656DB029B8}" destId="{4F478AD9-B9B1-41DA-B9DF-705396326E64}" srcOrd="3" destOrd="0" parTransId="{A562FE01-E2F8-41D1-B2A3-3EA492E41B74}" sibTransId="{202A9984-141B-4D3D-AC1B-B0B657EA3E5D}"/>
    <dgm:cxn modelId="{3A687490-3747-4B2A-B8B9-420022FCF0FC}" type="presOf" srcId="{22FF4E27-75D2-40DB-8618-E24FEDFD6AD2}" destId="{68C59411-2270-40A9-8CF2-D6301211BCD2}" srcOrd="0" destOrd="1" presId="urn:microsoft.com/office/officeart/2005/8/layout/vList5"/>
    <dgm:cxn modelId="{0C07E686-7EFA-4F0A-86F2-67E63C2C40F4}" srcId="{6788706F-376C-44D0-B56A-0776A9102B16}" destId="{9DFEB590-BD18-45BE-98CD-EF7BC7D9EDB0}" srcOrd="1" destOrd="0" parTransId="{473ADA2A-A71E-4B47-A477-6162A438300D}" sibTransId="{F28746FA-FEF6-4D07-880C-28508DFA347A}"/>
    <dgm:cxn modelId="{0DCE8464-73EF-46D9-A430-4733D0B1A6E4}" type="presOf" srcId="{6593F084-3CB4-478A-9E31-14516242F043}" destId="{6B93D93C-07D4-44B8-AAE8-91D9E8D09C4C}" srcOrd="0" destOrd="0" presId="urn:microsoft.com/office/officeart/2005/8/layout/vList5"/>
    <dgm:cxn modelId="{1B270F27-06C2-45D6-AA7A-CED7617946F4}" type="presOf" srcId="{65E6147D-BF5B-49D0-8BA2-4A5E4C995C3D}" destId="{A03997C0-ECC3-423B-A12A-B284F0A4AFC1}" srcOrd="0" destOrd="1" presId="urn:microsoft.com/office/officeart/2005/8/layout/vList5"/>
    <dgm:cxn modelId="{272DFEBA-20C7-43F4-8FC2-65073ADB85C6}" srcId="{EE674DFC-EDF3-4D2C-BBC2-9B656DB029B8}" destId="{67EDE9EF-6AE2-479E-8F3E-7181903F59D8}" srcOrd="2" destOrd="0" parTransId="{E2634F8A-D078-482F-9A6E-F5E5338F580D}" sibTransId="{D35E5F49-7CF0-4559-B67D-B534D577DFD8}"/>
    <dgm:cxn modelId="{5D265267-D1F8-4E3C-8DAC-6E301CB0A269}" srcId="{EE674DFC-EDF3-4D2C-BBC2-9B656DB029B8}" destId="{AC546DE3-53A1-43D5-9A64-08C3A2F34FA6}" srcOrd="1" destOrd="0" parTransId="{E0110D57-132E-4A9F-9BE7-87991B6A51D5}" sibTransId="{979C3BC4-5319-4B06-96CD-57F75BD86931}"/>
    <dgm:cxn modelId="{A6F850B3-FC71-4CDD-89B2-E9A8B0763CB6}" type="presOf" srcId="{89684143-05ED-4854-8FAB-A0ACED74B787}" destId="{A03997C0-ECC3-423B-A12A-B284F0A4AFC1}" srcOrd="0" destOrd="0" presId="urn:microsoft.com/office/officeart/2005/8/layout/vList5"/>
    <dgm:cxn modelId="{FCE4F34C-6CAE-4222-BAB3-126F49D2B89A}" srcId="{6788706F-376C-44D0-B56A-0776A9102B16}" destId="{A01BC1F5-CC13-44DC-BAF8-BE47E5D69BF3}" srcOrd="0" destOrd="0" parTransId="{7C07E02B-52BA-4CB7-A1FE-BD487376717F}" sibTransId="{2B3C7C7E-DF1B-4C59-AB1A-B25EA69C49E5}"/>
    <dgm:cxn modelId="{26CF8871-E670-4C43-B655-FA354C20E5FF}" srcId="{AC546DE3-53A1-43D5-9A64-08C3A2F34FA6}" destId="{E58F797E-2184-4CB3-B0EA-14D94C964069}" srcOrd="1" destOrd="0" parTransId="{1268FBE5-99DB-49A7-AC04-976E0EE7A053}" sibTransId="{54DD7EC3-059F-4175-BF29-444CD59EA586}"/>
    <dgm:cxn modelId="{EC90794C-13A0-4197-BE60-7D4544BD9E33}" type="presOf" srcId="{AC546DE3-53A1-43D5-9A64-08C3A2F34FA6}" destId="{04F05CDA-8AB8-48E1-940A-5A08F9379E78}" srcOrd="0" destOrd="0" presId="urn:microsoft.com/office/officeart/2005/8/layout/vList5"/>
    <dgm:cxn modelId="{E17890D0-7788-43EC-A95C-15D819C7DCCF}" type="presOf" srcId="{A01BC1F5-CC13-44DC-BAF8-BE47E5D69BF3}" destId="{08673101-05FD-40D9-8178-31A063F7442D}" srcOrd="0" destOrd="0" presId="urn:microsoft.com/office/officeart/2005/8/layout/vList5"/>
    <dgm:cxn modelId="{D0A128AA-BD58-47AD-83EE-8E649566967A}" srcId="{4F478AD9-B9B1-41DA-B9DF-705396326E64}" destId="{22FF4E27-75D2-40DB-8618-E24FEDFD6AD2}" srcOrd="1" destOrd="0" parTransId="{1CDBC067-7522-47E9-8BED-CB169DE96A7A}" sibTransId="{C32DEC31-0898-466D-931F-EE2FF0167B6B}"/>
    <dgm:cxn modelId="{25897D6F-F63D-4204-9FF5-AFE49E32F299}" srcId="{6593F084-3CB4-478A-9E31-14516242F043}" destId="{65E6147D-BF5B-49D0-8BA2-4A5E4C995C3D}" srcOrd="1" destOrd="0" parTransId="{EA142C6D-3333-4E21-8CB3-8388D6419B7C}" sibTransId="{450AE569-84F5-4394-8FAF-1676CBF5BEDA}"/>
    <dgm:cxn modelId="{BC6D7D2D-36A4-4503-919B-F3051ECF598A}" type="presOf" srcId="{4F478AD9-B9B1-41DA-B9DF-705396326E64}" destId="{74648BFA-17A8-4FA3-98DB-776AC64BF178}" srcOrd="0" destOrd="0" presId="urn:microsoft.com/office/officeart/2005/8/layout/vList5"/>
    <dgm:cxn modelId="{CAECE20C-7A66-45A5-A9C1-1DF19D59F24C}" type="presOf" srcId="{83F8980F-D42C-4D98-A452-55D145E4842E}" destId="{68C59411-2270-40A9-8CF2-D6301211BCD2}" srcOrd="0" destOrd="0" presId="urn:microsoft.com/office/officeart/2005/8/layout/vList5"/>
    <dgm:cxn modelId="{052EF082-FB67-4BCF-B230-CA2564ACB088}" type="presOf" srcId="{6788706F-376C-44D0-B56A-0776A9102B16}" destId="{DC58D19F-20C2-467B-A3AE-AA8C61582DC2}" srcOrd="0" destOrd="0" presId="urn:microsoft.com/office/officeart/2005/8/layout/vList5"/>
    <dgm:cxn modelId="{024AB445-156F-46C2-99D0-09C754A8FFFF}" srcId="{6593F084-3CB4-478A-9E31-14516242F043}" destId="{89684143-05ED-4854-8FAB-A0ACED74B787}" srcOrd="0" destOrd="0" parTransId="{7CB72C3D-D246-40AD-ABCD-FECE32C01AC3}" sibTransId="{EEC2C806-294A-430E-A79F-7D6DBDFB3AB2}"/>
    <dgm:cxn modelId="{942A2A8C-3E26-4200-B500-A3F8E6E637E6}" type="presOf" srcId="{E58F797E-2184-4CB3-B0EA-14D94C964069}" destId="{8E1BA84C-1DAD-4588-9B5A-D5D539A5F472}" srcOrd="0" destOrd="1" presId="urn:microsoft.com/office/officeart/2005/8/layout/vList5"/>
    <dgm:cxn modelId="{0A6E52E8-1EA4-4B1A-A98B-3515C093CBD8}" srcId="{AC546DE3-53A1-43D5-9A64-08C3A2F34FA6}" destId="{93603092-29D5-4642-BA50-EE1EFD7228CE}" srcOrd="0" destOrd="0" parTransId="{A8F3823D-7169-4592-9EB2-33D253A76C5F}" sibTransId="{359AB3CB-EDB0-478C-8E13-435EBCE798A0}"/>
    <dgm:cxn modelId="{3F790928-8812-4DAF-92CB-72D8B0F0B112}" type="presOf" srcId="{EE674DFC-EDF3-4D2C-BBC2-9B656DB029B8}" destId="{0041C702-E9A5-4E4D-AE5E-9BA99B73C5A1}" srcOrd="0" destOrd="0" presId="urn:microsoft.com/office/officeart/2005/8/layout/vList5"/>
    <dgm:cxn modelId="{7F38B660-E480-4974-A119-019FA99D56F5}" srcId="{EE674DFC-EDF3-4D2C-BBC2-9B656DB029B8}" destId="{6788706F-376C-44D0-B56A-0776A9102B16}" srcOrd="0" destOrd="0" parTransId="{2DCD2C97-C0F1-40CF-B3F9-E537857A5C19}" sibTransId="{898F4A56-AC51-41D0-926C-3936F3A3EB46}"/>
    <dgm:cxn modelId="{F115E8D2-5B0B-46AA-A4DD-21322332D099}" type="presOf" srcId="{9DFEB590-BD18-45BE-98CD-EF7BC7D9EDB0}" destId="{08673101-05FD-40D9-8178-31A063F7442D}" srcOrd="0" destOrd="1" presId="urn:microsoft.com/office/officeart/2005/8/layout/vList5"/>
    <dgm:cxn modelId="{90ACDA65-1DD6-47A1-AF8E-0D35F6B2DD68}" type="presParOf" srcId="{0041C702-E9A5-4E4D-AE5E-9BA99B73C5A1}" destId="{5C9E23F7-4EC2-4829-A22D-BB53DD906BB2}" srcOrd="0" destOrd="0" presId="urn:microsoft.com/office/officeart/2005/8/layout/vList5"/>
    <dgm:cxn modelId="{4E7D6EBD-74F0-43A0-81CC-5759473E1657}" type="presParOf" srcId="{5C9E23F7-4EC2-4829-A22D-BB53DD906BB2}" destId="{DC58D19F-20C2-467B-A3AE-AA8C61582DC2}" srcOrd="0" destOrd="0" presId="urn:microsoft.com/office/officeart/2005/8/layout/vList5"/>
    <dgm:cxn modelId="{1B415573-AD2E-4958-8C9B-4116EA13375A}" type="presParOf" srcId="{5C9E23F7-4EC2-4829-A22D-BB53DD906BB2}" destId="{08673101-05FD-40D9-8178-31A063F7442D}" srcOrd="1" destOrd="0" presId="urn:microsoft.com/office/officeart/2005/8/layout/vList5"/>
    <dgm:cxn modelId="{2569F485-21E2-4A8D-8316-277BBB82EBE1}" type="presParOf" srcId="{0041C702-E9A5-4E4D-AE5E-9BA99B73C5A1}" destId="{3AB9FCB2-3AC9-4D1E-8E6C-AF6122DC8DDE}" srcOrd="1" destOrd="0" presId="urn:microsoft.com/office/officeart/2005/8/layout/vList5"/>
    <dgm:cxn modelId="{6B774FE0-7F1B-4E33-BE6E-9E1E8EC455F0}" type="presParOf" srcId="{0041C702-E9A5-4E4D-AE5E-9BA99B73C5A1}" destId="{A59B9388-0209-4E92-B853-52A2379F3B9D}" srcOrd="2" destOrd="0" presId="urn:microsoft.com/office/officeart/2005/8/layout/vList5"/>
    <dgm:cxn modelId="{EDA42B00-4F66-492B-A1C3-D55D0F7EFDE4}" type="presParOf" srcId="{A59B9388-0209-4E92-B853-52A2379F3B9D}" destId="{04F05CDA-8AB8-48E1-940A-5A08F9379E78}" srcOrd="0" destOrd="0" presId="urn:microsoft.com/office/officeart/2005/8/layout/vList5"/>
    <dgm:cxn modelId="{912F72F2-8E1D-40EB-B9AA-1FED795E34FF}" type="presParOf" srcId="{A59B9388-0209-4E92-B853-52A2379F3B9D}" destId="{8E1BA84C-1DAD-4588-9B5A-D5D539A5F472}" srcOrd="1" destOrd="0" presId="urn:microsoft.com/office/officeart/2005/8/layout/vList5"/>
    <dgm:cxn modelId="{FDE22E7B-5C5D-45C4-96EF-601A12EF8CF6}" type="presParOf" srcId="{0041C702-E9A5-4E4D-AE5E-9BA99B73C5A1}" destId="{0EE0A031-AD75-4D9A-9808-109211A559DB}" srcOrd="3" destOrd="0" presId="urn:microsoft.com/office/officeart/2005/8/layout/vList5"/>
    <dgm:cxn modelId="{6D0F5A3F-DFD4-4E78-954C-064107965FA7}" type="presParOf" srcId="{0041C702-E9A5-4E4D-AE5E-9BA99B73C5A1}" destId="{DED8DCAF-1CA2-4029-8E04-BC9B728055D4}" srcOrd="4" destOrd="0" presId="urn:microsoft.com/office/officeart/2005/8/layout/vList5"/>
    <dgm:cxn modelId="{55E8E431-B9E0-444E-A23D-242B545C6E0B}" type="presParOf" srcId="{DED8DCAF-1CA2-4029-8E04-BC9B728055D4}" destId="{2E543C8A-0C00-4968-BC0D-F8E03E0BEB6B}" srcOrd="0" destOrd="0" presId="urn:microsoft.com/office/officeart/2005/8/layout/vList5"/>
    <dgm:cxn modelId="{0F3DD1D7-843D-4264-A3C2-C87AFAD397E6}" type="presParOf" srcId="{0041C702-E9A5-4E4D-AE5E-9BA99B73C5A1}" destId="{29D0B049-F4F7-4C60-972C-9C358A288B97}" srcOrd="5" destOrd="0" presId="urn:microsoft.com/office/officeart/2005/8/layout/vList5"/>
    <dgm:cxn modelId="{A7A7D202-6EF5-44BE-98EE-DF4EFD56372B}" type="presParOf" srcId="{0041C702-E9A5-4E4D-AE5E-9BA99B73C5A1}" destId="{CE27C78A-170D-44B4-8C26-AB09149A0176}" srcOrd="6" destOrd="0" presId="urn:microsoft.com/office/officeart/2005/8/layout/vList5"/>
    <dgm:cxn modelId="{7731A5F6-4D7D-4FCF-851C-11A2BB5B64F4}" type="presParOf" srcId="{CE27C78A-170D-44B4-8C26-AB09149A0176}" destId="{74648BFA-17A8-4FA3-98DB-776AC64BF178}" srcOrd="0" destOrd="0" presId="urn:microsoft.com/office/officeart/2005/8/layout/vList5"/>
    <dgm:cxn modelId="{23CE5CFF-C8CF-4801-BF1E-C0FA8E75A541}" type="presParOf" srcId="{CE27C78A-170D-44B4-8C26-AB09149A0176}" destId="{68C59411-2270-40A9-8CF2-D6301211BCD2}" srcOrd="1" destOrd="0" presId="urn:microsoft.com/office/officeart/2005/8/layout/vList5"/>
    <dgm:cxn modelId="{E9C17A87-DDC1-435D-8160-DF1FC5D0548B}" type="presParOf" srcId="{0041C702-E9A5-4E4D-AE5E-9BA99B73C5A1}" destId="{AD763747-C528-41FE-99AA-29FBB6EC24DA}" srcOrd="7" destOrd="0" presId="urn:microsoft.com/office/officeart/2005/8/layout/vList5"/>
    <dgm:cxn modelId="{EF680B55-8BE5-414D-8627-915DF95CAE65}" type="presParOf" srcId="{0041C702-E9A5-4E4D-AE5E-9BA99B73C5A1}" destId="{4EC897F0-6251-4669-A9B8-304194A0A540}" srcOrd="8" destOrd="0" presId="urn:microsoft.com/office/officeart/2005/8/layout/vList5"/>
    <dgm:cxn modelId="{26E4008F-26D7-47CC-AB93-9C982A1AACA3}" type="presParOf" srcId="{4EC897F0-6251-4669-A9B8-304194A0A540}" destId="{6B93D93C-07D4-44B8-AAE8-91D9E8D09C4C}" srcOrd="0" destOrd="0" presId="urn:microsoft.com/office/officeart/2005/8/layout/vList5"/>
    <dgm:cxn modelId="{EAD0CB45-B089-4E9F-9A33-29397E2F8318}" type="presParOf" srcId="{4EC897F0-6251-4669-A9B8-304194A0A540}" destId="{A03997C0-ECC3-423B-A12A-B284F0A4AFC1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76C799-B92E-42D4-BAC5-5E74CA91840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45A52E-97A0-4427-82EA-A53F8A5AEA9B}">
      <dgm:prSet phldrT="[Текст]" custT="1"/>
      <dgm:spPr/>
      <dgm:t>
        <a:bodyPr/>
        <a:lstStyle/>
        <a:p>
          <a:r>
            <a:rPr lang="ru-RU" sz="3200" dirty="0" smtClean="0"/>
            <a:t>Семь проектов: «7 футов под килем»</a:t>
          </a:r>
          <a:endParaRPr lang="ru-RU" sz="3200" dirty="0"/>
        </a:p>
      </dgm:t>
    </dgm:pt>
    <dgm:pt modelId="{09BE436F-1F13-4F27-9C40-3C1BD6B217CE}" type="parTrans" cxnId="{8D5173A5-7E32-4392-8A2C-9BBC7B369D91}">
      <dgm:prSet/>
      <dgm:spPr/>
      <dgm:t>
        <a:bodyPr/>
        <a:lstStyle/>
        <a:p>
          <a:endParaRPr lang="ru-RU"/>
        </a:p>
      </dgm:t>
    </dgm:pt>
    <dgm:pt modelId="{EC314BCF-C2A1-4CBE-96FA-4CA0D39F8DC9}" type="sibTrans" cxnId="{8D5173A5-7E32-4392-8A2C-9BBC7B369D91}">
      <dgm:prSet/>
      <dgm:spPr/>
      <dgm:t>
        <a:bodyPr/>
        <a:lstStyle/>
        <a:p>
          <a:endParaRPr lang="ru-RU"/>
        </a:p>
      </dgm:t>
    </dgm:pt>
    <dgm:pt modelId="{E9C421CD-B069-4A23-BD86-9FBAAA5D5E00}">
      <dgm:prSet phldrT="[Текст]"/>
      <dgm:spPr/>
      <dgm:t>
        <a:bodyPr/>
        <a:lstStyle/>
        <a:p>
          <a:r>
            <a:rPr lang="ru-RU" dirty="0" smtClean="0"/>
            <a:t>кадеты</a:t>
          </a:r>
          <a:endParaRPr lang="ru-RU" dirty="0"/>
        </a:p>
      </dgm:t>
    </dgm:pt>
    <dgm:pt modelId="{5DCCDCAA-BD44-4BFF-9E79-DD440B7196AA}" type="parTrans" cxnId="{1F2D7F0A-793B-4A7A-A813-FD78BD7ABE10}">
      <dgm:prSet/>
      <dgm:spPr/>
      <dgm:t>
        <a:bodyPr/>
        <a:lstStyle/>
        <a:p>
          <a:endParaRPr lang="ru-RU"/>
        </a:p>
      </dgm:t>
    </dgm:pt>
    <dgm:pt modelId="{C3D312E0-110E-4939-BABE-B8E91332D6A2}" type="sibTrans" cxnId="{1F2D7F0A-793B-4A7A-A813-FD78BD7ABE10}">
      <dgm:prSet/>
      <dgm:spPr/>
      <dgm:t>
        <a:bodyPr/>
        <a:lstStyle/>
        <a:p>
          <a:endParaRPr lang="ru-RU"/>
        </a:p>
      </dgm:t>
    </dgm:pt>
    <dgm:pt modelId="{B415A970-E019-4AA4-BBAE-3B13BE7F6524}">
      <dgm:prSet phldrT="[Текст]" custT="1"/>
      <dgm:spPr/>
      <dgm:t>
        <a:bodyPr/>
        <a:lstStyle/>
        <a:p>
          <a:r>
            <a:rPr lang="ru-RU" sz="1600" dirty="0" smtClean="0"/>
            <a:t>Ответственное управление</a:t>
          </a:r>
          <a:endParaRPr lang="ru-RU" sz="1600" dirty="0"/>
        </a:p>
      </dgm:t>
    </dgm:pt>
    <dgm:pt modelId="{14CE76DC-1D1D-4CEA-BE70-E6A3BA6F48F0}" type="parTrans" cxnId="{EC03B9F0-EC4F-41AF-B45D-334CD655A771}">
      <dgm:prSet/>
      <dgm:spPr/>
      <dgm:t>
        <a:bodyPr/>
        <a:lstStyle/>
        <a:p>
          <a:endParaRPr lang="ru-RU"/>
        </a:p>
      </dgm:t>
    </dgm:pt>
    <dgm:pt modelId="{BE188F96-A0CA-4B6D-BC82-5044967710CF}" type="sibTrans" cxnId="{EC03B9F0-EC4F-41AF-B45D-334CD655A771}">
      <dgm:prSet/>
      <dgm:spPr/>
      <dgm:t>
        <a:bodyPr/>
        <a:lstStyle/>
        <a:p>
          <a:endParaRPr lang="ru-RU"/>
        </a:p>
      </dgm:t>
    </dgm:pt>
    <dgm:pt modelId="{076A5512-BABF-4384-ABE8-C3ED84A8B21A}">
      <dgm:prSet phldrT="[Текст]" custT="1"/>
      <dgm:spPr/>
      <dgm:t>
        <a:bodyPr/>
        <a:lstStyle/>
        <a:p>
          <a:r>
            <a:rPr lang="ru-RU" sz="1600" dirty="0" smtClean="0"/>
            <a:t>Ответственное</a:t>
          </a:r>
          <a:r>
            <a:rPr lang="ru-RU" sz="1400" dirty="0" smtClean="0"/>
            <a:t> образование</a:t>
          </a:r>
          <a:endParaRPr lang="ru-RU" sz="1400" dirty="0"/>
        </a:p>
      </dgm:t>
    </dgm:pt>
    <dgm:pt modelId="{0E872CC4-FF98-4127-8D2B-764686610AF0}" type="parTrans" cxnId="{2A2C56E7-D946-42A4-845A-B9791544A0F3}">
      <dgm:prSet/>
      <dgm:spPr/>
      <dgm:t>
        <a:bodyPr/>
        <a:lstStyle/>
        <a:p>
          <a:endParaRPr lang="ru-RU"/>
        </a:p>
      </dgm:t>
    </dgm:pt>
    <dgm:pt modelId="{C8F132B8-1B78-482C-A02C-1DA6BA9B2D99}" type="sibTrans" cxnId="{2A2C56E7-D946-42A4-845A-B9791544A0F3}">
      <dgm:prSet/>
      <dgm:spPr/>
      <dgm:t>
        <a:bodyPr/>
        <a:lstStyle/>
        <a:p>
          <a:endParaRPr lang="ru-RU"/>
        </a:p>
      </dgm:t>
    </dgm:pt>
    <dgm:pt modelId="{7DC51B1D-483F-4469-8857-564654543016}">
      <dgm:prSet phldrT="[Текст]"/>
      <dgm:spPr/>
      <dgm:t>
        <a:bodyPr/>
        <a:lstStyle/>
        <a:p>
          <a:r>
            <a:rPr lang="ru-RU" dirty="0" smtClean="0"/>
            <a:t>имидж</a:t>
          </a:r>
          <a:endParaRPr lang="ru-RU" dirty="0"/>
        </a:p>
      </dgm:t>
    </dgm:pt>
    <dgm:pt modelId="{A92653C5-F25E-44FB-9BC6-2F2472DB9167}" type="parTrans" cxnId="{DCF8CDE9-F395-438A-A1DD-83978F818E16}">
      <dgm:prSet/>
      <dgm:spPr/>
      <dgm:t>
        <a:bodyPr/>
        <a:lstStyle/>
        <a:p>
          <a:endParaRPr lang="ru-RU"/>
        </a:p>
      </dgm:t>
    </dgm:pt>
    <dgm:pt modelId="{B7C36B41-7F8F-465F-B42A-9696AC4D5E35}" type="sibTrans" cxnId="{DCF8CDE9-F395-438A-A1DD-83978F818E16}">
      <dgm:prSet/>
      <dgm:spPr/>
      <dgm:t>
        <a:bodyPr/>
        <a:lstStyle/>
        <a:p>
          <a:endParaRPr lang="ru-RU"/>
        </a:p>
      </dgm:t>
    </dgm:pt>
    <dgm:pt modelId="{E62E9042-A321-4813-9223-4FF29A17BD20}">
      <dgm:prSet phldrT="[Текст]"/>
      <dgm:spPr/>
      <dgm:t>
        <a:bodyPr/>
        <a:lstStyle/>
        <a:p>
          <a:r>
            <a:rPr lang="ru-RU" dirty="0" smtClean="0"/>
            <a:t>инновации</a:t>
          </a:r>
          <a:endParaRPr lang="ru-RU" dirty="0"/>
        </a:p>
      </dgm:t>
    </dgm:pt>
    <dgm:pt modelId="{70F13D0F-6B90-4844-887E-D37B10707422}" type="parTrans" cxnId="{4F6557F6-218F-452C-ADA3-E444EB8A758F}">
      <dgm:prSet/>
      <dgm:spPr/>
      <dgm:t>
        <a:bodyPr/>
        <a:lstStyle/>
        <a:p>
          <a:endParaRPr lang="ru-RU"/>
        </a:p>
      </dgm:t>
    </dgm:pt>
    <dgm:pt modelId="{DE4F3473-CC17-4B2E-B6A8-97E5A6E50DE9}" type="sibTrans" cxnId="{4F6557F6-218F-452C-ADA3-E444EB8A758F}">
      <dgm:prSet/>
      <dgm:spPr/>
      <dgm:t>
        <a:bodyPr/>
        <a:lstStyle/>
        <a:p>
          <a:endParaRPr lang="ru-RU"/>
        </a:p>
      </dgm:t>
    </dgm:pt>
    <dgm:pt modelId="{D7AEC6B4-F01A-450D-9742-E32D7BB46537}">
      <dgm:prSet/>
      <dgm:spPr/>
      <dgm:t>
        <a:bodyPr/>
        <a:lstStyle/>
        <a:p>
          <a:r>
            <a:rPr lang="ru-RU" dirty="0" smtClean="0"/>
            <a:t>кадры</a:t>
          </a:r>
          <a:endParaRPr lang="ru-RU" dirty="0"/>
        </a:p>
      </dgm:t>
    </dgm:pt>
    <dgm:pt modelId="{284F919F-12C2-4FDB-BF38-950C034E831B}" type="parTrans" cxnId="{8AE842CB-AAC1-4AFC-8DB3-BD83D9B7D7CB}">
      <dgm:prSet/>
      <dgm:spPr/>
      <dgm:t>
        <a:bodyPr/>
        <a:lstStyle/>
        <a:p>
          <a:endParaRPr lang="ru-RU"/>
        </a:p>
      </dgm:t>
    </dgm:pt>
    <dgm:pt modelId="{90ECE0B5-2902-4E30-B224-231747232D83}" type="sibTrans" cxnId="{8AE842CB-AAC1-4AFC-8DB3-BD83D9B7D7CB}">
      <dgm:prSet/>
      <dgm:spPr/>
      <dgm:t>
        <a:bodyPr/>
        <a:lstStyle/>
        <a:p>
          <a:endParaRPr lang="ru-RU"/>
        </a:p>
      </dgm:t>
    </dgm:pt>
    <dgm:pt modelId="{0A5C46B7-B024-40BD-9313-BFBE17E890C6}">
      <dgm:prSet custT="1"/>
      <dgm:spPr/>
      <dgm:t>
        <a:bodyPr/>
        <a:lstStyle/>
        <a:p>
          <a:r>
            <a:rPr lang="ru-RU" sz="1600" dirty="0" smtClean="0"/>
            <a:t>Ответственное </a:t>
          </a:r>
          <a:r>
            <a:rPr lang="ru-RU" sz="1600" dirty="0" err="1" smtClean="0"/>
            <a:t>родительство</a:t>
          </a:r>
          <a:endParaRPr lang="ru-RU" sz="1600" dirty="0"/>
        </a:p>
      </dgm:t>
    </dgm:pt>
    <dgm:pt modelId="{63FCF84F-CE3C-4F78-869F-5085F41A067D}" type="parTrans" cxnId="{DCF45839-23AE-4F93-B487-F047D1560A04}">
      <dgm:prSet/>
      <dgm:spPr/>
      <dgm:t>
        <a:bodyPr/>
        <a:lstStyle/>
        <a:p>
          <a:endParaRPr lang="ru-RU"/>
        </a:p>
      </dgm:t>
    </dgm:pt>
    <dgm:pt modelId="{045642E6-7FB4-47FB-A74C-2814043770D3}" type="sibTrans" cxnId="{DCF45839-23AE-4F93-B487-F047D1560A04}">
      <dgm:prSet/>
      <dgm:spPr/>
      <dgm:t>
        <a:bodyPr/>
        <a:lstStyle/>
        <a:p>
          <a:endParaRPr lang="ru-RU"/>
        </a:p>
      </dgm:t>
    </dgm:pt>
    <dgm:pt modelId="{5F91AA03-B730-4562-A596-2F9F2BBB03F4}" type="pres">
      <dgm:prSet presAssocID="{E176C799-B92E-42D4-BAC5-5E74CA91840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AE3BBB-6BF1-4898-9CA7-671F3EF82FE4}" type="pres">
      <dgm:prSet presAssocID="{F645A52E-97A0-4427-82EA-A53F8A5AEA9B}" presName="vertOne" presStyleCnt="0"/>
      <dgm:spPr/>
    </dgm:pt>
    <dgm:pt modelId="{91005927-3CC6-4E9F-9126-2D5296BB9DC2}" type="pres">
      <dgm:prSet presAssocID="{F645A52E-97A0-4427-82EA-A53F8A5AEA9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FBE4FF-ED86-49AC-BBFA-EB2ADF177487}" type="pres">
      <dgm:prSet presAssocID="{F645A52E-97A0-4427-82EA-A53F8A5AEA9B}" presName="parTransOne" presStyleCnt="0"/>
      <dgm:spPr/>
    </dgm:pt>
    <dgm:pt modelId="{BA20FDAB-8D28-4DA2-865D-16B0F80BF0F8}" type="pres">
      <dgm:prSet presAssocID="{F645A52E-97A0-4427-82EA-A53F8A5AEA9B}" presName="horzOne" presStyleCnt="0"/>
      <dgm:spPr/>
    </dgm:pt>
    <dgm:pt modelId="{DE28C86E-04D1-4153-B250-8E9615A0EF66}" type="pres">
      <dgm:prSet presAssocID="{D7AEC6B4-F01A-450D-9742-E32D7BB46537}" presName="vertTwo" presStyleCnt="0"/>
      <dgm:spPr/>
    </dgm:pt>
    <dgm:pt modelId="{130E7C3A-1E64-4E21-930C-D280193027C4}" type="pres">
      <dgm:prSet presAssocID="{D7AEC6B4-F01A-450D-9742-E32D7BB46537}" presName="txTwo" presStyleLbl="node2" presStyleIdx="0" presStyleCnt="3" custScaleY="842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2CC0D7-9E9D-4312-821C-0252F1E1F51B}" type="pres">
      <dgm:prSet presAssocID="{D7AEC6B4-F01A-450D-9742-E32D7BB46537}" presName="horzTwo" presStyleCnt="0"/>
      <dgm:spPr/>
    </dgm:pt>
    <dgm:pt modelId="{7F87FC16-C728-4179-8312-D435F96694E9}" type="pres">
      <dgm:prSet presAssocID="{90ECE0B5-2902-4E30-B224-231747232D83}" presName="sibSpaceTwo" presStyleCnt="0"/>
      <dgm:spPr/>
    </dgm:pt>
    <dgm:pt modelId="{CAB6B2D7-B0E3-4518-92E6-9B04E6C4B00A}" type="pres">
      <dgm:prSet presAssocID="{E9C421CD-B069-4A23-BD86-9FBAAA5D5E00}" presName="vertTwo" presStyleCnt="0"/>
      <dgm:spPr/>
    </dgm:pt>
    <dgm:pt modelId="{40ABE5A6-BE9D-4BC7-999C-495DDAD9F71D}" type="pres">
      <dgm:prSet presAssocID="{E9C421CD-B069-4A23-BD86-9FBAAA5D5E00}" presName="txTwo" presStyleLbl="node2" presStyleIdx="1" presStyleCnt="3" custScaleX="89436" custScaleY="763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5D573E-6B7D-4352-BFA9-796E8E59AEB1}" type="pres">
      <dgm:prSet presAssocID="{E9C421CD-B069-4A23-BD86-9FBAAA5D5E00}" presName="parTransTwo" presStyleCnt="0"/>
      <dgm:spPr/>
    </dgm:pt>
    <dgm:pt modelId="{48AF16DC-4618-426F-BF7E-310D87728630}" type="pres">
      <dgm:prSet presAssocID="{E9C421CD-B069-4A23-BD86-9FBAAA5D5E00}" presName="horzTwo" presStyleCnt="0"/>
      <dgm:spPr/>
    </dgm:pt>
    <dgm:pt modelId="{969DBB40-85F0-4BD6-A87C-CA6DFBB86BCA}" type="pres">
      <dgm:prSet presAssocID="{0A5C46B7-B024-40BD-9313-BFBE17E890C6}" presName="vertThree" presStyleCnt="0"/>
      <dgm:spPr/>
    </dgm:pt>
    <dgm:pt modelId="{36D27FDC-8E57-4390-8FD2-846C66D3A880}" type="pres">
      <dgm:prSet presAssocID="{0A5C46B7-B024-40BD-9313-BFBE17E890C6}" presName="txThree" presStyleLbl="node3" presStyleIdx="0" presStyleCnt="4" custScaleX="121763" custLinFactNeighborX="-96836" custLinFactNeighborY="176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D00B1B-90D5-4092-AE49-E44C64DFCEB6}" type="pres">
      <dgm:prSet presAssocID="{0A5C46B7-B024-40BD-9313-BFBE17E890C6}" presName="horzThree" presStyleCnt="0"/>
      <dgm:spPr/>
    </dgm:pt>
    <dgm:pt modelId="{958DE163-8686-4EC2-AAF6-8E42098E86C4}" type="pres">
      <dgm:prSet presAssocID="{045642E6-7FB4-47FB-A74C-2814043770D3}" presName="sibSpaceThree" presStyleCnt="0"/>
      <dgm:spPr/>
    </dgm:pt>
    <dgm:pt modelId="{87EE0BD6-9C4E-4A67-9B4E-1FE8E205D2F9}" type="pres">
      <dgm:prSet presAssocID="{B415A970-E019-4AA4-BBAE-3B13BE7F6524}" presName="vertThree" presStyleCnt="0"/>
      <dgm:spPr/>
    </dgm:pt>
    <dgm:pt modelId="{A245EE07-5064-4F6E-A0A2-4BD82DD106F1}" type="pres">
      <dgm:prSet presAssocID="{B415A970-E019-4AA4-BBAE-3B13BE7F6524}" presName="txThree" presStyleLbl="node3" presStyleIdx="1" presStyleCnt="4" custScaleX="127386" custScaleY="115745" custLinFactNeighborX="-50414" custLinFactNeighborY="-2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AE2A50-689D-4E83-8F84-98B108599EB0}" type="pres">
      <dgm:prSet presAssocID="{B415A970-E019-4AA4-BBAE-3B13BE7F6524}" presName="horzThree" presStyleCnt="0"/>
      <dgm:spPr/>
    </dgm:pt>
    <dgm:pt modelId="{7A4455E8-568D-4058-84F4-D34929368BDA}" type="pres">
      <dgm:prSet presAssocID="{BE188F96-A0CA-4B6D-BC82-5044967710CF}" presName="sibSpaceThree" presStyleCnt="0"/>
      <dgm:spPr/>
    </dgm:pt>
    <dgm:pt modelId="{F56C2AE6-F5C1-4182-8426-90EB6ED24B05}" type="pres">
      <dgm:prSet presAssocID="{076A5512-BABF-4384-ABE8-C3ED84A8B21A}" presName="vertThree" presStyleCnt="0"/>
      <dgm:spPr/>
    </dgm:pt>
    <dgm:pt modelId="{F2613DD3-5FFA-457D-B455-010CE577FC8A}" type="pres">
      <dgm:prSet presAssocID="{076A5512-BABF-4384-ABE8-C3ED84A8B21A}" presName="txThree" presStyleLbl="node3" presStyleIdx="2" presStyleCnt="4" custScaleX="121757" custScaleY="111655" custLinFactNeighborX="-176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DAFFAA-543F-4D50-B9B2-DD68E200E785}" type="pres">
      <dgm:prSet presAssocID="{076A5512-BABF-4384-ABE8-C3ED84A8B21A}" presName="horzThree" presStyleCnt="0"/>
      <dgm:spPr/>
    </dgm:pt>
    <dgm:pt modelId="{8F50F98C-FAB7-4B4D-9FEE-9B4509492871}" type="pres">
      <dgm:prSet presAssocID="{C3D312E0-110E-4939-BABE-B8E91332D6A2}" presName="sibSpaceTwo" presStyleCnt="0"/>
      <dgm:spPr/>
    </dgm:pt>
    <dgm:pt modelId="{F6B407CF-0C07-446A-854C-9382AA0C722B}" type="pres">
      <dgm:prSet presAssocID="{7DC51B1D-483F-4469-8857-564654543016}" presName="vertTwo" presStyleCnt="0"/>
      <dgm:spPr/>
    </dgm:pt>
    <dgm:pt modelId="{4A9BFA1F-3B12-4B6A-B725-3BCBFBCC9F8C}" type="pres">
      <dgm:prSet presAssocID="{7DC51B1D-483F-4469-8857-564654543016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67AA2D-E9EC-4B8B-9F61-76ACCDA90FE2}" type="pres">
      <dgm:prSet presAssocID="{7DC51B1D-483F-4469-8857-564654543016}" presName="parTransTwo" presStyleCnt="0"/>
      <dgm:spPr/>
    </dgm:pt>
    <dgm:pt modelId="{6C83AE6D-3E5E-4C9A-BED3-CB9ACC4DE92D}" type="pres">
      <dgm:prSet presAssocID="{7DC51B1D-483F-4469-8857-564654543016}" presName="horzTwo" presStyleCnt="0"/>
      <dgm:spPr/>
    </dgm:pt>
    <dgm:pt modelId="{7F32EF17-561E-409B-BC93-396CB825B87D}" type="pres">
      <dgm:prSet presAssocID="{E62E9042-A321-4813-9223-4FF29A17BD20}" presName="vertThree" presStyleCnt="0"/>
      <dgm:spPr/>
    </dgm:pt>
    <dgm:pt modelId="{3B838B9A-8E17-4C89-A134-66E0BE49751F}" type="pres">
      <dgm:prSet presAssocID="{E62E9042-A321-4813-9223-4FF29A17BD20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E44A58-987D-4F66-8F9E-2EB00E85BB9D}" type="pres">
      <dgm:prSet presAssocID="{E62E9042-A321-4813-9223-4FF29A17BD20}" presName="horzThree" presStyleCnt="0"/>
      <dgm:spPr/>
    </dgm:pt>
  </dgm:ptLst>
  <dgm:cxnLst>
    <dgm:cxn modelId="{D938F223-EEE3-4C87-A489-7E3FCCAC5915}" type="presOf" srcId="{B415A970-E019-4AA4-BBAE-3B13BE7F6524}" destId="{A245EE07-5064-4F6E-A0A2-4BD82DD106F1}" srcOrd="0" destOrd="0" presId="urn:microsoft.com/office/officeart/2005/8/layout/hierarchy4"/>
    <dgm:cxn modelId="{EC03B9F0-EC4F-41AF-B45D-334CD655A771}" srcId="{E9C421CD-B069-4A23-BD86-9FBAAA5D5E00}" destId="{B415A970-E019-4AA4-BBAE-3B13BE7F6524}" srcOrd="1" destOrd="0" parTransId="{14CE76DC-1D1D-4CEA-BE70-E6A3BA6F48F0}" sibTransId="{BE188F96-A0CA-4B6D-BC82-5044967710CF}"/>
    <dgm:cxn modelId="{77D87309-9CE9-492D-976A-5310AD105E17}" type="presOf" srcId="{076A5512-BABF-4384-ABE8-C3ED84A8B21A}" destId="{F2613DD3-5FFA-457D-B455-010CE577FC8A}" srcOrd="0" destOrd="0" presId="urn:microsoft.com/office/officeart/2005/8/layout/hierarchy4"/>
    <dgm:cxn modelId="{195B8724-008C-4498-89ED-EA2269035BF9}" type="presOf" srcId="{0A5C46B7-B024-40BD-9313-BFBE17E890C6}" destId="{36D27FDC-8E57-4390-8FD2-846C66D3A880}" srcOrd="0" destOrd="0" presId="urn:microsoft.com/office/officeart/2005/8/layout/hierarchy4"/>
    <dgm:cxn modelId="{74350E13-3D61-4E78-AF04-8CD07C123E59}" type="presOf" srcId="{E176C799-B92E-42D4-BAC5-5E74CA918401}" destId="{5F91AA03-B730-4562-A596-2F9F2BBB03F4}" srcOrd="0" destOrd="0" presId="urn:microsoft.com/office/officeart/2005/8/layout/hierarchy4"/>
    <dgm:cxn modelId="{3AD9A8DB-ED2E-4398-AAF2-4E269C6D3E89}" type="presOf" srcId="{F645A52E-97A0-4427-82EA-A53F8A5AEA9B}" destId="{91005927-3CC6-4E9F-9126-2D5296BB9DC2}" srcOrd="0" destOrd="0" presId="urn:microsoft.com/office/officeart/2005/8/layout/hierarchy4"/>
    <dgm:cxn modelId="{4F6557F6-218F-452C-ADA3-E444EB8A758F}" srcId="{7DC51B1D-483F-4469-8857-564654543016}" destId="{E62E9042-A321-4813-9223-4FF29A17BD20}" srcOrd="0" destOrd="0" parTransId="{70F13D0F-6B90-4844-887E-D37B10707422}" sibTransId="{DE4F3473-CC17-4B2E-B6A8-97E5A6E50DE9}"/>
    <dgm:cxn modelId="{C9E7288D-E85C-4746-B3FD-608AD2A35C4B}" type="presOf" srcId="{7DC51B1D-483F-4469-8857-564654543016}" destId="{4A9BFA1F-3B12-4B6A-B725-3BCBFBCC9F8C}" srcOrd="0" destOrd="0" presId="urn:microsoft.com/office/officeart/2005/8/layout/hierarchy4"/>
    <dgm:cxn modelId="{2A2C56E7-D946-42A4-845A-B9791544A0F3}" srcId="{E9C421CD-B069-4A23-BD86-9FBAAA5D5E00}" destId="{076A5512-BABF-4384-ABE8-C3ED84A8B21A}" srcOrd="2" destOrd="0" parTransId="{0E872CC4-FF98-4127-8D2B-764686610AF0}" sibTransId="{C8F132B8-1B78-482C-A02C-1DA6BA9B2D99}"/>
    <dgm:cxn modelId="{DCF8CDE9-F395-438A-A1DD-83978F818E16}" srcId="{F645A52E-97A0-4427-82EA-A53F8A5AEA9B}" destId="{7DC51B1D-483F-4469-8857-564654543016}" srcOrd="2" destOrd="0" parTransId="{A92653C5-F25E-44FB-9BC6-2F2472DB9167}" sibTransId="{B7C36B41-7F8F-465F-B42A-9696AC4D5E35}"/>
    <dgm:cxn modelId="{42DC2A18-1150-408D-B0CF-465C158C6E6D}" type="presOf" srcId="{E62E9042-A321-4813-9223-4FF29A17BD20}" destId="{3B838B9A-8E17-4C89-A134-66E0BE49751F}" srcOrd="0" destOrd="0" presId="urn:microsoft.com/office/officeart/2005/8/layout/hierarchy4"/>
    <dgm:cxn modelId="{DCF45839-23AE-4F93-B487-F047D1560A04}" srcId="{E9C421CD-B069-4A23-BD86-9FBAAA5D5E00}" destId="{0A5C46B7-B024-40BD-9313-BFBE17E890C6}" srcOrd="0" destOrd="0" parTransId="{63FCF84F-CE3C-4F78-869F-5085F41A067D}" sibTransId="{045642E6-7FB4-47FB-A74C-2814043770D3}"/>
    <dgm:cxn modelId="{8AE842CB-AAC1-4AFC-8DB3-BD83D9B7D7CB}" srcId="{F645A52E-97A0-4427-82EA-A53F8A5AEA9B}" destId="{D7AEC6B4-F01A-450D-9742-E32D7BB46537}" srcOrd="0" destOrd="0" parTransId="{284F919F-12C2-4FDB-BF38-950C034E831B}" sibTransId="{90ECE0B5-2902-4E30-B224-231747232D83}"/>
    <dgm:cxn modelId="{8D5173A5-7E32-4392-8A2C-9BBC7B369D91}" srcId="{E176C799-B92E-42D4-BAC5-5E74CA918401}" destId="{F645A52E-97A0-4427-82EA-A53F8A5AEA9B}" srcOrd="0" destOrd="0" parTransId="{09BE436F-1F13-4F27-9C40-3C1BD6B217CE}" sibTransId="{EC314BCF-C2A1-4CBE-96FA-4CA0D39F8DC9}"/>
    <dgm:cxn modelId="{730BF73E-2705-4641-8EE1-2368B7813D2F}" type="presOf" srcId="{D7AEC6B4-F01A-450D-9742-E32D7BB46537}" destId="{130E7C3A-1E64-4E21-930C-D280193027C4}" srcOrd="0" destOrd="0" presId="urn:microsoft.com/office/officeart/2005/8/layout/hierarchy4"/>
    <dgm:cxn modelId="{1F2D7F0A-793B-4A7A-A813-FD78BD7ABE10}" srcId="{F645A52E-97A0-4427-82EA-A53F8A5AEA9B}" destId="{E9C421CD-B069-4A23-BD86-9FBAAA5D5E00}" srcOrd="1" destOrd="0" parTransId="{5DCCDCAA-BD44-4BFF-9E79-DD440B7196AA}" sibTransId="{C3D312E0-110E-4939-BABE-B8E91332D6A2}"/>
    <dgm:cxn modelId="{554A4F01-F64A-40A7-82FF-F783C25E0318}" type="presOf" srcId="{E9C421CD-B069-4A23-BD86-9FBAAA5D5E00}" destId="{40ABE5A6-BE9D-4BC7-999C-495DDAD9F71D}" srcOrd="0" destOrd="0" presId="urn:microsoft.com/office/officeart/2005/8/layout/hierarchy4"/>
    <dgm:cxn modelId="{D5F9CA34-1119-4880-A615-3F83F3D0824B}" type="presParOf" srcId="{5F91AA03-B730-4562-A596-2F9F2BBB03F4}" destId="{1EAE3BBB-6BF1-4898-9CA7-671F3EF82FE4}" srcOrd="0" destOrd="0" presId="urn:microsoft.com/office/officeart/2005/8/layout/hierarchy4"/>
    <dgm:cxn modelId="{B73D62FF-5D98-49C8-8ECD-C06F6D91CD43}" type="presParOf" srcId="{1EAE3BBB-6BF1-4898-9CA7-671F3EF82FE4}" destId="{91005927-3CC6-4E9F-9126-2D5296BB9DC2}" srcOrd="0" destOrd="0" presId="urn:microsoft.com/office/officeart/2005/8/layout/hierarchy4"/>
    <dgm:cxn modelId="{2FA515B9-5426-4092-B94F-B3D328D8166A}" type="presParOf" srcId="{1EAE3BBB-6BF1-4898-9CA7-671F3EF82FE4}" destId="{E3FBE4FF-ED86-49AC-BBFA-EB2ADF177487}" srcOrd="1" destOrd="0" presId="urn:microsoft.com/office/officeart/2005/8/layout/hierarchy4"/>
    <dgm:cxn modelId="{01183DF0-0E4A-4CF3-B3FB-0F11CB823714}" type="presParOf" srcId="{1EAE3BBB-6BF1-4898-9CA7-671F3EF82FE4}" destId="{BA20FDAB-8D28-4DA2-865D-16B0F80BF0F8}" srcOrd="2" destOrd="0" presId="urn:microsoft.com/office/officeart/2005/8/layout/hierarchy4"/>
    <dgm:cxn modelId="{1A21632D-28AA-4CD4-A092-7CB3D9E2716A}" type="presParOf" srcId="{BA20FDAB-8D28-4DA2-865D-16B0F80BF0F8}" destId="{DE28C86E-04D1-4153-B250-8E9615A0EF66}" srcOrd="0" destOrd="0" presId="urn:microsoft.com/office/officeart/2005/8/layout/hierarchy4"/>
    <dgm:cxn modelId="{50DD3C32-872A-453E-9365-735922150715}" type="presParOf" srcId="{DE28C86E-04D1-4153-B250-8E9615A0EF66}" destId="{130E7C3A-1E64-4E21-930C-D280193027C4}" srcOrd="0" destOrd="0" presId="urn:microsoft.com/office/officeart/2005/8/layout/hierarchy4"/>
    <dgm:cxn modelId="{5AA31FB0-ECCE-47BC-977B-8925652F9D91}" type="presParOf" srcId="{DE28C86E-04D1-4153-B250-8E9615A0EF66}" destId="{672CC0D7-9E9D-4312-821C-0252F1E1F51B}" srcOrd="1" destOrd="0" presId="urn:microsoft.com/office/officeart/2005/8/layout/hierarchy4"/>
    <dgm:cxn modelId="{2C7E6070-18FD-40E5-A307-F48BF0C8545C}" type="presParOf" srcId="{BA20FDAB-8D28-4DA2-865D-16B0F80BF0F8}" destId="{7F87FC16-C728-4179-8312-D435F96694E9}" srcOrd="1" destOrd="0" presId="urn:microsoft.com/office/officeart/2005/8/layout/hierarchy4"/>
    <dgm:cxn modelId="{0082A247-6CA2-4E3F-A5CE-EC0498F021C6}" type="presParOf" srcId="{BA20FDAB-8D28-4DA2-865D-16B0F80BF0F8}" destId="{CAB6B2D7-B0E3-4518-92E6-9B04E6C4B00A}" srcOrd="2" destOrd="0" presId="urn:microsoft.com/office/officeart/2005/8/layout/hierarchy4"/>
    <dgm:cxn modelId="{8F365D12-CE1D-4037-AC62-6C0E30B07068}" type="presParOf" srcId="{CAB6B2D7-B0E3-4518-92E6-9B04E6C4B00A}" destId="{40ABE5A6-BE9D-4BC7-999C-495DDAD9F71D}" srcOrd="0" destOrd="0" presId="urn:microsoft.com/office/officeart/2005/8/layout/hierarchy4"/>
    <dgm:cxn modelId="{025270B8-37A5-41A0-B875-F8950EA7456D}" type="presParOf" srcId="{CAB6B2D7-B0E3-4518-92E6-9B04E6C4B00A}" destId="{035D573E-6B7D-4352-BFA9-796E8E59AEB1}" srcOrd="1" destOrd="0" presId="urn:microsoft.com/office/officeart/2005/8/layout/hierarchy4"/>
    <dgm:cxn modelId="{363978BD-97CF-486B-BD9A-49CED1DB0A18}" type="presParOf" srcId="{CAB6B2D7-B0E3-4518-92E6-9B04E6C4B00A}" destId="{48AF16DC-4618-426F-BF7E-310D87728630}" srcOrd="2" destOrd="0" presId="urn:microsoft.com/office/officeart/2005/8/layout/hierarchy4"/>
    <dgm:cxn modelId="{13288B2D-D5B8-434D-8D94-6A95A204C22A}" type="presParOf" srcId="{48AF16DC-4618-426F-BF7E-310D87728630}" destId="{969DBB40-85F0-4BD6-A87C-CA6DFBB86BCA}" srcOrd="0" destOrd="0" presId="urn:microsoft.com/office/officeart/2005/8/layout/hierarchy4"/>
    <dgm:cxn modelId="{6DFDD9F2-8002-469C-9084-F1854AD50EF4}" type="presParOf" srcId="{969DBB40-85F0-4BD6-A87C-CA6DFBB86BCA}" destId="{36D27FDC-8E57-4390-8FD2-846C66D3A880}" srcOrd="0" destOrd="0" presId="urn:microsoft.com/office/officeart/2005/8/layout/hierarchy4"/>
    <dgm:cxn modelId="{A1EA024B-A755-48EE-A748-3010E5C06A73}" type="presParOf" srcId="{969DBB40-85F0-4BD6-A87C-CA6DFBB86BCA}" destId="{BAD00B1B-90D5-4092-AE49-E44C64DFCEB6}" srcOrd="1" destOrd="0" presId="urn:microsoft.com/office/officeart/2005/8/layout/hierarchy4"/>
    <dgm:cxn modelId="{EC7BFC1A-CEB9-4780-80CF-3DC1095BB975}" type="presParOf" srcId="{48AF16DC-4618-426F-BF7E-310D87728630}" destId="{958DE163-8686-4EC2-AAF6-8E42098E86C4}" srcOrd="1" destOrd="0" presId="urn:microsoft.com/office/officeart/2005/8/layout/hierarchy4"/>
    <dgm:cxn modelId="{90EEFBBE-8C17-402D-8418-26926E151F1F}" type="presParOf" srcId="{48AF16DC-4618-426F-BF7E-310D87728630}" destId="{87EE0BD6-9C4E-4A67-9B4E-1FE8E205D2F9}" srcOrd="2" destOrd="0" presId="urn:microsoft.com/office/officeart/2005/8/layout/hierarchy4"/>
    <dgm:cxn modelId="{CB8E3E5C-53C2-4719-9317-B6970B13940A}" type="presParOf" srcId="{87EE0BD6-9C4E-4A67-9B4E-1FE8E205D2F9}" destId="{A245EE07-5064-4F6E-A0A2-4BD82DD106F1}" srcOrd="0" destOrd="0" presId="urn:microsoft.com/office/officeart/2005/8/layout/hierarchy4"/>
    <dgm:cxn modelId="{DC4D4BEA-E997-4CF7-9923-D296F8EBA4D2}" type="presParOf" srcId="{87EE0BD6-9C4E-4A67-9B4E-1FE8E205D2F9}" destId="{B6AE2A50-689D-4E83-8F84-98B108599EB0}" srcOrd="1" destOrd="0" presId="urn:microsoft.com/office/officeart/2005/8/layout/hierarchy4"/>
    <dgm:cxn modelId="{4A31825D-2D77-466B-92F9-7A965849F424}" type="presParOf" srcId="{48AF16DC-4618-426F-BF7E-310D87728630}" destId="{7A4455E8-568D-4058-84F4-D34929368BDA}" srcOrd="3" destOrd="0" presId="urn:microsoft.com/office/officeart/2005/8/layout/hierarchy4"/>
    <dgm:cxn modelId="{0C8D3409-84DC-4571-B46B-18851752ABFD}" type="presParOf" srcId="{48AF16DC-4618-426F-BF7E-310D87728630}" destId="{F56C2AE6-F5C1-4182-8426-90EB6ED24B05}" srcOrd="4" destOrd="0" presId="urn:microsoft.com/office/officeart/2005/8/layout/hierarchy4"/>
    <dgm:cxn modelId="{B405A8F9-DFDA-4835-8E90-0091D3C0C8AC}" type="presParOf" srcId="{F56C2AE6-F5C1-4182-8426-90EB6ED24B05}" destId="{F2613DD3-5FFA-457D-B455-010CE577FC8A}" srcOrd="0" destOrd="0" presId="urn:microsoft.com/office/officeart/2005/8/layout/hierarchy4"/>
    <dgm:cxn modelId="{8C158AEB-4F37-4264-ADA9-B067FD0EEDF8}" type="presParOf" srcId="{F56C2AE6-F5C1-4182-8426-90EB6ED24B05}" destId="{30DAFFAA-543F-4D50-B9B2-DD68E200E785}" srcOrd="1" destOrd="0" presId="urn:microsoft.com/office/officeart/2005/8/layout/hierarchy4"/>
    <dgm:cxn modelId="{D93AD01A-B0BD-4ECB-ABCF-7B604D84A4A2}" type="presParOf" srcId="{BA20FDAB-8D28-4DA2-865D-16B0F80BF0F8}" destId="{8F50F98C-FAB7-4B4D-9FEE-9B4509492871}" srcOrd="3" destOrd="0" presId="urn:microsoft.com/office/officeart/2005/8/layout/hierarchy4"/>
    <dgm:cxn modelId="{F3EA54D2-0E0F-4019-96A4-F638A0A5C264}" type="presParOf" srcId="{BA20FDAB-8D28-4DA2-865D-16B0F80BF0F8}" destId="{F6B407CF-0C07-446A-854C-9382AA0C722B}" srcOrd="4" destOrd="0" presId="urn:microsoft.com/office/officeart/2005/8/layout/hierarchy4"/>
    <dgm:cxn modelId="{A0D425E6-FEB6-48C2-9E99-F386C23643FE}" type="presParOf" srcId="{F6B407CF-0C07-446A-854C-9382AA0C722B}" destId="{4A9BFA1F-3B12-4B6A-B725-3BCBFBCC9F8C}" srcOrd="0" destOrd="0" presId="urn:microsoft.com/office/officeart/2005/8/layout/hierarchy4"/>
    <dgm:cxn modelId="{40C196CE-E42D-4DE1-B5BB-CC9DB895D473}" type="presParOf" srcId="{F6B407CF-0C07-446A-854C-9382AA0C722B}" destId="{1967AA2D-E9EC-4B8B-9F61-76ACCDA90FE2}" srcOrd="1" destOrd="0" presId="urn:microsoft.com/office/officeart/2005/8/layout/hierarchy4"/>
    <dgm:cxn modelId="{1ADB1E68-15DB-4689-AA2A-24D697C19A97}" type="presParOf" srcId="{F6B407CF-0C07-446A-854C-9382AA0C722B}" destId="{6C83AE6D-3E5E-4C9A-BED3-CB9ACC4DE92D}" srcOrd="2" destOrd="0" presId="urn:microsoft.com/office/officeart/2005/8/layout/hierarchy4"/>
    <dgm:cxn modelId="{B2AB6125-FDED-458E-8E7E-B1878D0726AC}" type="presParOf" srcId="{6C83AE6D-3E5E-4C9A-BED3-CB9ACC4DE92D}" destId="{7F32EF17-561E-409B-BC93-396CB825B87D}" srcOrd="0" destOrd="0" presId="urn:microsoft.com/office/officeart/2005/8/layout/hierarchy4"/>
    <dgm:cxn modelId="{FA48CDFA-19E4-41C2-AD49-A4362F4668EE}" type="presParOf" srcId="{7F32EF17-561E-409B-BC93-396CB825B87D}" destId="{3B838B9A-8E17-4C89-A134-66E0BE49751F}" srcOrd="0" destOrd="0" presId="urn:microsoft.com/office/officeart/2005/8/layout/hierarchy4"/>
    <dgm:cxn modelId="{4E8F16D7-539C-4F9D-93F0-AF760F67FF88}" type="presParOf" srcId="{7F32EF17-561E-409B-BC93-396CB825B87D}" destId="{D5E44A58-987D-4F66-8F9E-2EB00E85BB9D}" srcOrd="1" destOrd="0" presId="urn:microsoft.com/office/officeart/2005/8/layout/hierarchy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674DFC-EDF3-4D2C-BBC2-9B656DB029B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46DE3-53A1-43D5-9A64-08C3A2F34FA6}">
      <dgm:prSet phldrT="[Текст]"/>
      <dgm:spPr/>
      <dgm:t>
        <a:bodyPr/>
        <a:lstStyle/>
        <a:p>
          <a:r>
            <a:rPr lang="ru-RU" b="1" dirty="0" smtClean="0"/>
            <a:t>Кадеты </a:t>
          </a:r>
          <a:endParaRPr lang="ru-RU" b="1" dirty="0"/>
        </a:p>
      </dgm:t>
    </dgm:pt>
    <dgm:pt modelId="{E0110D57-132E-4A9F-9BE7-87991B6A51D5}" type="parTrans" cxnId="{5D265267-D1F8-4E3C-8DAC-6E301CB0A269}">
      <dgm:prSet/>
      <dgm:spPr/>
      <dgm:t>
        <a:bodyPr/>
        <a:lstStyle/>
        <a:p>
          <a:endParaRPr lang="ru-RU"/>
        </a:p>
      </dgm:t>
    </dgm:pt>
    <dgm:pt modelId="{979C3BC4-5319-4B06-96CD-57F75BD86931}" type="sibTrans" cxnId="{5D265267-D1F8-4E3C-8DAC-6E301CB0A269}">
      <dgm:prSet/>
      <dgm:spPr/>
      <dgm:t>
        <a:bodyPr/>
        <a:lstStyle/>
        <a:p>
          <a:endParaRPr lang="ru-RU"/>
        </a:p>
      </dgm:t>
    </dgm:pt>
    <dgm:pt modelId="{93603092-29D5-4642-BA50-EE1EFD7228CE}">
      <dgm:prSet phldrT="[Текст]"/>
      <dgm:spPr/>
      <dgm:t>
        <a:bodyPr/>
        <a:lstStyle/>
        <a:p>
          <a:endParaRPr lang="ru-RU" dirty="0"/>
        </a:p>
      </dgm:t>
    </dgm:pt>
    <dgm:pt modelId="{A8F3823D-7169-4592-9EB2-33D253A76C5F}" type="parTrans" cxnId="{0A6E52E8-1EA4-4B1A-A98B-3515C093CBD8}">
      <dgm:prSet/>
      <dgm:spPr/>
      <dgm:t>
        <a:bodyPr/>
        <a:lstStyle/>
        <a:p>
          <a:endParaRPr lang="ru-RU"/>
        </a:p>
      </dgm:t>
    </dgm:pt>
    <dgm:pt modelId="{359AB3CB-EDB0-478C-8E13-435EBCE798A0}" type="sibTrans" cxnId="{0A6E52E8-1EA4-4B1A-A98B-3515C093CBD8}">
      <dgm:prSet/>
      <dgm:spPr/>
      <dgm:t>
        <a:bodyPr/>
        <a:lstStyle/>
        <a:p>
          <a:endParaRPr lang="ru-RU"/>
        </a:p>
      </dgm:t>
    </dgm:pt>
    <dgm:pt modelId="{4F478AD9-B9B1-41DA-B9DF-705396326E64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Имидж</a:t>
          </a:r>
          <a:endParaRPr lang="ru-RU" b="1" dirty="0">
            <a:solidFill>
              <a:srgbClr val="C00000"/>
            </a:solidFill>
          </a:endParaRPr>
        </a:p>
      </dgm:t>
    </dgm:pt>
    <dgm:pt modelId="{A562FE01-E2F8-41D1-B2A3-3EA492E41B74}" type="parTrans" cxnId="{35BD0ACC-C06F-41F4-8EFA-2581F513B389}">
      <dgm:prSet/>
      <dgm:spPr/>
      <dgm:t>
        <a:bodyPr/>
        <a:lstStyle/>
        <a:p>
          <a:endParaRPr lang="ru-RU"/>
        </a:p>
      </dgm:t>
    </dgm:pt>
    <dgm:pt modelId="{202A9984-141B-4D3D-AC1B-B0B657EA3E5D}" type="sibTrans" cxnId="{35BD0ACC-C06F-41F4-8EFA-2581F513B389}">
      <dgm:prSet/>
      <dgm:spPr/>
      <dgm:t>
        <a:bodyPr/>
        <a:lstStyle/>
        <a:p>
          <a:endParaRPr lang="ru-RU"/>
        </a:p>
      </dgm:t>
    </dgm:pt>
    <dgm:pt modelId="{83F8980F-D42C-4D98-A452-55D145E4842E}">
      <dgm:prSet phldrT="[Текст]"/>
      <dgm:spPr/>
      <dgm:t>
        <a:bodyPr/>
        <a:lstStyle/>
        <a:p>
          <a:endParaRPr lang="ru-RU" dirty="0"/>
        </a:p>
      </dgm:t>
    </dgm:pt>
    <dgm:pt modelId="{07AEB46C-B6B9-4FAB-A1C8-035323604E45}" type="parTrans" cxnId="{E67DA581-A149-4513-A6EB-1F3E04F1E8E9}">
      <dgm:prSet/>
      <dgm:spPr/>
      <dgm:t>
        <a:bodyPr/>
        <a:lstStyle/>
        <a:p>
          <a:endParaRPr lang="ru-RU"/>
        </a:p>
      </dgm:t>
    </dgm:pt>
    <dgm:pt modelId="{27DB8691-D5B9-48E9-A3AD-9333A997C201}" type="sibTrans" cxnId="{E67DA581-A149-4513-A6EB-1F3E04F1E8E9}">
      <dgm:prSet/>
      <dgm:spPr/>
      <dgm:t>
        <a:bodyPr/>
        <a:lstStyle/>
        <a:p>
          <a:endParaRPr lang="ru-RU"/>
        </a:p>
      </dgm:t>
    </dgm:pt>
    <dgm:pt modelId="{6593F084-3CB4-478A-9E31-14516242F043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Инновации</a:t>
          </a:r>
          <a:endParaRPr lang="ru-RU" b="1" dirty="0">
            <a:solidFill>
              <a:srgbClr val="C00000"/>
            </a:solidFill>
          </a:endParaRPr>
        </a:p>
      </dgm:t>
    </dgm:pt>
    <dgm:pt modelId="{6F9C8E4A-7626-46BC-AF85-1410C1297D44}" type="parTrans" cxnId="{6B68F405-2D44-477A-835D-A02659759EA9}">
      <dgm:prSet/>
      <dgm:spPr/>
      <dgm:t>
        <a:bodyPr/>
        <a:lstStyle/>
        <a:p>
          <a:endParaRPr lang="ru-RU"/>
        </a:p>
      </dgm:t>
    </dgm:pt>
    <dgm:pt modelId="{6FA864C6-C52E-41BD-9C08-6227810089CF}" type="sibTrans" cxnId="{6B68F405-2D44-477A-835D-A02659759EA9}">
      <dgm:prSet/>
      <dgm:spPr/>
      <dgm:t>
        <a:bodyPr/>
        <a:lstStyle/>
        <a:p>
          <a:endParaRPr lang="ru-RU"/>
        </a:p>
      </dgm:t>
    </dgm:pt>
    <dgm:pt modelId="{89684143-05ED-4854-8FAB-A0ACED74B787}">
      <dgm:prSet phldrT="[Текст]"/>
      <dgm:spPr/>
      <dgm:t>
        <a:bodyPr/>
        <a:lstStyle/>
        <a:p>
          <a:endParaRPr lang="ru-RU" dirty="0"/>
        </a:p>
      </dgm:t>
    </dgm:pt>
    <dgm:pt modelId="{7CB72C3D-D246-40AD-ABCD-FECE32C01AC3}" type="parTrans" cxnId="{024AB445-156F-46C2-99D0-09C754A8FFFF}">
      <dgm:prSet/>
      <dgm:spPr/>
      <dgm:t>
        <a:bodyPr/>
        <a:lstStyle/>
        <a:p>
          <a:endParaRPr lang="ru-RU"/>
        </a:p>
      </dgm:t>
    </dgm:pt>
    <dgm:pt modelId="{EEC2C806-294A-430E-A79F-7D6DBDFB3AB2}" type="sibTrans" cxnId="{024AB445-156F-46C2-99D0-09C754A8FFFF}">
      <dgm:prSet/>
      <dgm:spPr/>
      <dgm:t>
        <a:bodyPr/>
        <a:lstStyle/>
        <a:p>
          <a:endParaRPr lang="ru-RU"/>
        </a:p>
      </dgm:t>
    </dgm:pt>
    <dgm:pt modelId="{A01BC1F5-CC13-44DC-BAF8-BE47E5D69BF3}">
      <dgm:prSet custT="1"/>
      <dgm:spPr/>
      <dgm:t>
        <a:bodyPr/>
        <a:lstStyle/>
        <a:p>
          <a:r>
            <a:rPr lang="ru-RU" sz="1800" dirty="0" smtClean="0"/>
            <a:t>50% освоили технологии проектирования; </a:t>
          </a:r>
          <a:endParaRPr lang="ru-RU" sz="1800" dirty="0"/>
        </a:p>
      </dgm:t>
    </dgm:pt>
    <dgm:pt modelId="{7C07E02B-52BA-4CB7-A1FE-BD487376717F}" type="parTrans" cxnId="{FCE4F34C-6CAE-4222-BAB3-126F49D2B89A}">
      <dgm:prSet/>
      <dgm:spPr/>
      <dgm:t>
        <a:bodyPr/>
        <a:lstStyle/>
        <a:p>
          <a:endParaRPr lang="ru-RU"/>
        </a:p>
      </dgm:t>
    </dgm:pt>
    <dgm:pt modelId="{2B3C7C7E-DF1B-4C59-AB1A-B25EA69C49E5}" type="sibTrans" cxnId="{FCE4F34C-6CAE-4222-BAB3-126F49D2B89A}">
      <dgm:prSet/>
      <dgm:spPr/>
      <dgm:t>
        <a:bodyPr/>
        <a:lstStyle/>
        <a:p>
          <a:endParaRPr lang="ru-RU"/>
        </a:p>
      </dgm:t>
    </dgm:pt>
    <dgm:pt modelId="{6788706F-376C-44D0-B56A-0776A9102B16}">
      <dgm:prSet/>
      <dgm:spPr/>
      <dgm:t>
        <a:bodyPr/>
        <a:lstStyle/>
        <a:p>
          <a:r>
            <a:rPr lang="ru-RU" b="1" dirty="0" smtClean="0"/>
            <a:t>Кадры </a:t>
          </a:r>
          <a:r>
            <a:rPr lang="en-US" b="1" dirty="0" smtClean="0"/>
            <a:t> </a:t>
          </a:r>
          <a:r>
            <a:rPr lang="ru-RU" b="1" dirty="0" smtClean="0"/>
            <a:t> </a:t>
          </a:r>
          <a:endParaRPr lang="ru-RU" b="1" dirty="0"/>
        </a:p>
      </dgm:t>
    </dgm:pt>
    <dgm:pt modelId="{2DCD2C97-C0F1-40CF-B3F9-E537857A5C19}" type="parTrans" cxnId="{7F38B660-E480-4974-A119-019FA99D56F5}">
      <dgm:prSet/>
      <dgm:spPr/>
      <dgm:t>
        <a:bodyPr/>
        <a:lstStyle/>
        <a:p>
          <a:endParaRPr lang="ru-RU"/>
        </a:p>
      </dgm:t>
    </dgm:pt>
    <dgm:pt modelId="{898F4A56-AC51-41D0-926C-3936F3A3EB46}" type="sibTrans" cxnId="{7F38B660-E480-4974-A119-019FA99D56F5}">
      <dgm:prSet/>
      <dgm:spPr/>
      <dgm:t>
        <a:bodyPr/>
        <a:lstStyle/>
        <a:p>
          <a:endParaRPr lang="ru-RU"/>
        </a:p>
      </dgm:t>
    </dgm:pt>
    <dgm:pt modelId="{67EDE9EF-6AE2-479E-8F3E-7181903F59D8}">
      <dgm:prSet custT="1"/>
      <dgm:spPr/>
      <dgm:t>
        <a:bodyPr/>
        <a:lstStyle/>
        <a:p>
          <a:r>
            <a:rPr lang="ru-RU" sz="3200" dirty="0" smtClean="0"/>
            <a:t>Ответственное  образование: </a:t>
          </a:r>
          <a:r>
            <a:rPr lang="ru-RU" sz="1600" dirty="0" smtClean="0"/>
            <a:t>результаты ЕГЭ и ИГА  повысились по  двум предметам + 3 победы на районных олимпиадах по 3 предметам +«жизнь без троек» -  20% восьмиклассников  улучшили свои результаты; </a:t>
          </a:r>
          <a:endParaRPr lang="ru-RU" sz="1600" dirty="0"/>
        </a:p>
      </dgm:t>
    </dgm:pt>
    <dgm:pt modelId="{E2634F8A-D078-482F-9A6E-F5E5338F580D}" type="parTrans" cxnId="{272DFEBA-20C7-43F4-8FC2-65073ADB85C6}">
      <dgm:prSet/>
      <dgm:spPr/>
      <dgm:t>
        <a:bodyPr/>
        <a:lstStyle/>
        <a:p>
          <a:endParaRPr lang="ru-RU"/>
        </a:p>
      </dgm:t>
    </dgm:pt>
    <dgm:pt modelId="{D35E5F49-7CF0-4559-B67D-B534D577DFD8}" type="sibTrans" cxnId="{272DFEBA-20C7-43F4-8FC2-65073ADB85C6}">
      <dgm:prSet/>
      <dgm:spPr/>
      <dgm:t>
        <a:bodyPr/>
        <a:lstStyle/>
        <a:p>
          <a:endParaRPr lang="ru-RU"/>
        </a:p>
      </dgm:t>
    </dgm:pt>
    <dgm:pt modelId="{169DA001-AD77-42CA-AD45-9DCCAA36A09F}">
      <dgm:prSet custT="1"/>
      <dgm:spPr/>
      <dgm:t>
        <a:bodyPr/>
        <a:lstStyle/>
        <a:p>
          <a:r>
            <a:rPr lang="ru-RU" sz="1800" dirty="0" smtClean="0"/>
            <a:t>60% освоили игровые технологии</a:t>
          </a:r>
          <a:endParaRPr lang="ru-RU" sz="1800" dirty="0"/>
        </a:p>
      </dgm:t>
    </dgm:pt>
    <dgm:pt modelId="{054F6412-A789-4CCC-9578-A4F7EADA596E}" type="parTrans" cxnId="{CB68E3D7-2706-4410-89B2-9A4596A4CD66}">
      <dgm:prSet/>
      <dgm:spPr/>
      <dgm:t>
        <a:bodyPr/>
        <a:lstStyle/>
        <a:p>
          <a:endParaRPr lang="ru-RU"/>
        </a:p>
      </dgm:t>
    </dgm:pt>
    <dgm:pt modelId="{214C1397-11E3-47C8-B0AC-DB0CF7E2163B}" type="sibTrans" cxnId="{CB68E3D7-2706-4410-89B2-9A4596A4CD66}">
      <dgm:prSet/>
      <dgm:spPr/>
      <dgm:t>
        <a:bodyPr/>
        <a:lstStyle/>
        <a:p>
          <a:endParaRPr lang="ru-RU"/>
        </a:p>
      </dgm:t>
    </dgm:pt>
    <dgm:pt modelId="{A0A2B5E7-4EF4-4626-875B-C878E55024F8}">
      <dgm:prSet custT="1"/>
      <dgm:spPr/>
      <dgm:t>
        <a:bodyPr/>
        <a:lstStyle/>
        <a:p>
          <a:r>
            <a:rPr lang="ru-RU" sz="1800" dirty="0" smtClean="0"/>
            <a:t>40% освоили технологии диспутов</a:t>
          </a:r>
          <a:endParaRPr lang="ru-RU" sz="1800" dirty="0"/>
        </a:p>
      </dgm:t>
    </dgm:pt>
    <dgm:pt modelId="{57CB9B76-DA61-4633-AD0F-832991245E6D}" type="parTrans" cxnId="{3E218806-A529-4598-9770-D733E38BFF20}">
      <dgm:prSet/>
      <dgm:spPr/>
      <dgm:t>
        <a:bodyPr/>
        <a:lstStyle/>
        <a:p>
          <a:endParaRPr lang="ru-RU"/>
        </a:p>
      </dgm:t>
    </dgm:pt>
    <dgm:pt modelId="{CC0570C0-E4A9-4F71-B10A-5D1573D6D456}" type="sibTrans" cxnId="{3E218806-A529-4598-9770-D733E38BFF20}">
      <dgm:prSet/>
      <dgm:spPr/>
      <dgm:t>
        <a:bodyPr/>
        <a:lstStyle/>
        <a:p>
          <a:endParaRPr lang="ru-RU"/>
        </a:p>
      </dgm:t>
    </dgm:pt>
    <dgm:pt modelId="{15B60C9E-123B-4CEF-9F1B-934E2D5EC18A}">
      <dgm:prSet custT="1"/>
      <dgm:spPr/>
      <dgm:t>
        <a:bodyPr/>
        <a:lstStyle/>
        <a:p>
          <a:r>
            <a:rPr lang="ru-RU" sz="1800" dirty="0" smtClean="0"/>
            <a:t>+ положение  о молодых специалистах  + ПК  + </a:t>
          </a:r>
          <a:endParaRPr lang="ru-RU" sz="1800" dirty="0"/>
        </a:p>
      </dgm:t>
    </dgm:pt>
    <dgm:pt modelId="{1EC41B9A-1F60-4DB8-881D-6528CBDB6692}" type="parTrans" cxnId="{383C98BC-10B5-40CB-B1F6-7B5D25219892}">
      <dgm:prSet/>
      <dgm:spPr/>
      <dgm:t>
        <a:bodyPr/>
        <a:lstStyle/>
        <a:p>
          <a:endParaRPr lang="ru-RU"/>
        </a:p>
      </dgm:t>
    </dgm:pt>
    <dgm:pt modelId="{BE5FE231-E9A6-428B-95A6-A1B9C7DAE1C7}" type="sibTrans" cxnId="{383C98BC-10B5-40CB-B1F6-7B5D25219892}">
      <dgm:prSet/>
      <dgm:spPr/>
      <dgm:t>
        <a:bodyPr/>
        <a:lstStyle/>
        <a:p>
          <a:endParaRPr lang="ru-RU"/>
        </a:p>
      </dgm:t>
    </dgm:pt>
    <dgm:pt modelId="{0041C702-E9A5-4E4D-AE5E-9BA99B73C5A1}" type="pres">
      <dgm:prSet presAssocID="{EE674DFC-EDF3-4D2C-BBC2-9B656DB029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9E23F7-4EC2-4829-A22D-BB53DD906BB2}" type="pres">
      <dgm:prSet presAssocID="{6788706F-376C-44D0-B56A-0776A9102B16}" presName="linNode" presStyleCnt="0"/>
      <dgm:spPr/>
    </dgm:pt>
    <dgm:pt modelId="{DC58D19F-20C2-467B-A3AE-AA8C61582DC2}" type="pres">
      <dgm:prSet presAssocID="{6788706F-376C-44D0-B56A-0776A9102B16}" presName="parentText" presStyleLbl="node1" presStyleIdx="0" presStyleCnt="5" custScaleX="1075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73101-05FD-40D9-8178-31A063F7442D}" type="pres">
      <dgm:prSet presAssocID="{6788706F-376C-44D0-B56A-0776A9102B16}" presName="descendantText" presStyleLbl="alignAccFollowNode1" presStyleIdx="0" presStyleCnt="4" custScaleX="147201" custScaleY="160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9FCB2-3AC9-4D1E-8E6C-AF6122DC8DDE}" type="pres">
      <dgm:prSet presAssocID="{898F4A56-AC51-41D0-926C-3936F3A3EB46}" presName="sp" presStyleCnt="0"/>
      <dgm:spPr/>
    </dgm:pt>
    <dgm:pt modelId="{A59B9388-0209-4E92-B853-52A2379F3B9D}" type="pres">
      <dgm:prSet presAssocID="{AC546DE3-53A1-43D5-9A64-08C3A2F34FA6}" presName="linNode" presStyleCnt="0"/>
      <dgm:spPr/>
    </dgm:pt>
    <dgm:pt modelId="{04F05CDA-8AB8-48E1-940A-5A08F9379E78}" type="pres">
      <dgm:prSet presAssocID="{AC546DE3-53A1-43D5-9A64-08C3A2F34FA6}" presName="parentText" presStyleLbl="node1" presStyleIdx="1" presStyleCnt="5" custScaleX="967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BA84C-1DAD-4588-9B5A-D5D539A5F472}" type="pres">
      <dgm:prSet presAssocID="{AC546DE3-53A1-43D5-9A64-08C3A2F34FA6}" presName="descendantText" presStyleLbl="alignAccFollowNode1" presStyleIdx="1" presStyleCnt="4" custScaleX="133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0A031-AD75-4D9A-9808-109211A559DB}" type="pres">
      <dgm:prSet presAssocID="{979C3BC4-5319-4B06-96CD-57F75BD86931}" presName="sp" presStyleCnt="0"/>
      <dgm:spPr/>
    </dgm:pt>
    <dgm:pt modelId="{DED8DCAF-1CA2-4029-8E04-BC9B728055D4}" type="pres">
      <dgm:prSet presAssocID="{67EDE9EF-6AE2-479E-8F3E-7181903F59D8}" presName="linNode" presStyleCnt="0"/>
      <dgm:spPr/>
    </dgm:pt>
    <dgm:pt modelId="{2E543C8A-0C00-4968-BC0D-F8E03E0BEB6B}" type="pres">
      <dgm:prSet presAssocID="{67EDE9EF-6AE2-479E-8F3E-7181903F59D8}" presName="parentText" presStyleLbl="node1" presStyleIdx="2" presStyleCnt="5" custScaleX="277778" custScaleY="1293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0B049-F4F7-4C60-972C-9C358A288B97}" type="pres">
      <dgm:prSet presAssocID="{D35E5F49-7CF0-4559-B67D-B534D577DFD8}" presName="sp" presStyleCnt="0"/>
      <dgm:spPr/>
    </dgm:pt>
    <dgm:pt modelId="{CE27C78A-170D-44B4-8C26-AB09149A0176}" type="pres">
      <dgm:prSet presAssocID="{4F478AD9-B9B1-41DA-B9DF-705396326E64}" presName="linNode" presStyleCnt="0"/>
      <dgm:spPr/>
    </dgm:pt>
    <dgm:pt modelId="{74648BFA-17A8-4FA3-98DB-776AC64BF178}" type="pres">
      <dgm:prSet presAssocID="{4F478AD9-B9B1-41DA-B9DF-705396326E64}" presName="parentText" presStyleLbl="node1" presStyleIdx="3" presStyleCnt="5" custScaleX="765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59411-2270-40A9-8CF2-D6301211BCD2}" type="pres">
      <dgm:prSet presAssocID="{4F478AD9-B9B1-41DA-B9DF-705396326E64}" presName="descendantText" presStyleLbl="alignAccFollowNode1" presStyleIdx="2" presStyleCnt="4" custScaleX="135923" custScaleY="104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63747-C528-41FE-99AA-29FBB6EC24DA}" type="pres">
      <dgm:prSet presAssocID="{202A9984-141B-4D3D-AC1B-B0B657EA3E5D}" presName="sp" presStyleCnt="0"/>
      <dgm:spPr/>
    </dgm:pt>
    <dgm:pt modelId="{4EC897F0-6251-4669-A9B8-304194A0A540}" type="pres">
      <dgm:prSet presAssocID="{6593F084-3CB4-478A-9E31-14516242F043}" presName="linNode" presStyleCnt="0"/>
      <dgm:spPr/>
    </dgm:pt>
    <dgm:pt modelId="{6B93D93C-07D4-44B8-AAE8-91D9E8D09C4C}" type="pres">
      <dgm:prSet presAssocID="{6593F084-3CB4-478A-9E31-14516242F043}" presName="parentText" presStyleLbl="node1" presStyleIdx="4" presStyleCnt="5" custScaleX="669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997C0-ECC3-423B-A12A-B284F0A4AFC1}" type="pres">
      <dgm:prSet presAssocID="{6593F084-3CB4-478A-9E31-14516242F043}" presName="descendantText" presStyleLbl="alignAccFollowNode1" presStyleIdx="3" presStyleCnt="4" custScaleX="146023" custLinFactNeighborX="46" custLinFactNeighborY="-8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7DA581-A149-4513-A6EB-1F3E04F1E8E9}" srcId="{4F478AD9-B9B1-41DA-B9DF-705396326E64}" destId="{83F8980F-D42C-4D98-A452-55D145E4842E}" srcOrd="0" destOrd="0" parTransId="{07AEB46C-B6B9-4FAB-A1C8-035323604E45}" sibTransId="{27DB8691-D5B9-48E9-A3AD-9333A997C201}"/>
    <dgm:cxn modelId="{D06A6690-97A9-4C91-9595-D42173EB852E}" type="presOf" srcId="{6788706F-376C-44D0-B56A-0776A9102B16}" destId="{DC58D19F-20C2-467B-A3AE-AA8C61582DC2}" srcOrd="0" destOrd="0" presId="urn:microsoft.com/office/officeart/2005/8/layout/vList5"/>
    <dgm:cxn modelId="{024AB445-156F-46C2-99D0-09C754A8FFFF}" srcId="{6593F084-3CB4-478A-9E31-14516242F043}" destId="{89684143-05ED-4854-8FAB-A0ACED74B787}" srcOrd="0" destOrd="0" parTransId="{7CB72C3D-D246-40AD-ABCD-FECE32C01AC3}" sibTransId="{EEC2C806-294A-430E-A79F-7D6DBDFB3AB2}"/>
    <dgm:cxn modelId="{0859191D-ADDC-445D-9E17-DA664374CCF0}" type="presOf" srcId="{A01BC1F5-CC13-44DC-BAF8-BE47E5D69BF3}" destId="{08673101-05FD-40D9-8178-31A063F7442D}" srcOrd="0" destOrd="0" presId="urn:microsoft.com/office/officeart/2005/8/layout/vList5"/>
    <dgm:cxn modelId="{CB68E3D7-2706-4410-89B2-9A4596A4CD66}" srcId="{6788706F-376C-44D0-B56A-0776A9102B16}" destId="{169DA001-AD77-42CA-AD45-9DCCAA36A09F}" srcOrd="2" destOrd="0" parTransId="{054F6412-A789-4CCC-9578-A4F7EADA596E}" sibTransId="{214C1397-11E3-47C8-B0AC-DB0CF7E2163B}"/>
    <dgm:cxn modelId="{A3010961-F69E-4BD5-A49E-D8214AEBCD2B}" type="presOf" srcId="{A0A2B5E7-4EF4-4626-875B-C878E55024F8}" destId="{08673101-05FD-40D9-8178-31A063F7442D}" srcOrd="0" destOrd="1" presId="urn:microsoft.com/office/officeart/2005/8/layout/vList5"/>
    <dgm:cxn modelId="{45A94BF3-4CCE-470F-9E0A-7523037292F0}" type="presOf" srcId="{83F8980F-D42C-4D98-A452-55D145E4842E}" destId="{68C59411-2270-40A9-8CF2-D6301211BCD2}" srcOrd="0" destOrd="0" presId="urn:microsoft.com/office/officeart/2005/8/layout/vList5"/>
    <dgm:cxn modelId="{7F38B660-E480-4974-A119-019FA99D56F5}" srcId="{EE674DFC-EDF3-4D2C-BBC2-9B656DB029B8}" destId="{6788706F-376C-44D0-B56A-0776A9102B16}" srcOrd="0" destOrd="0" parTransId="{2DCD2C97-C0F1-40CF-B3F9-E537857A5C19}" sibTransId="{898F4A56-AC51-41D0-926C-3936F3A3EB46}"/>
    <dgm:cxn modelId="{5D265267-D1F8-4E3C-8DAC-6E301CB0A269}" srcId="{EE674DFC-EDF3-4D2C-BBC2-9B656DB029B8}" destId="{AC546DE3-53A1-43D5-9A64-08C3A2F34FA6}" srcOrd="1" destOrd="0" parTransId="{E0110D57-132E-4A9F-9BE7-87991B6A51D5}" sibTransId="{979C3BC4-5319-4B06-96CD-57F75BD86931}"/>
    <dgm:cxn modelId="{6B68F405-2D44-477A-835D-A02659759EA9}" srcId="{EE674DFC-EDF3-4D2C-BBC2-9B656DB029B8}" destId="{6593F084-3CB4-478A-9E31-14516242F043}" srcOrd="4" destOrd="0" parTransId="{6F9C8E4A-7626-46BC-AF85-1410C1297D44}" sibTransId="{6FA864C6-C52E-41BD-9C08-6227810089CF}"/>
    <dgm:cxn modelId="{AA64B5BD-4D9F-4A0D-9CBC-E927D76E4E0E}" type="presOf" srcId="{6593F084-3CB4-478A-9E31-14516242F043}" destId="{6B93D93C-07D4-44B8-AAE8-91D9E8D09C4C}" srcOrd="0" destOrd="0" presId="urn:microsoft.com/office/officeart/2005/8/layout/vList5"/>
    <dgm:cxn modelId="{0A6E52E8-1EA4-4B1A-A98B-3515C093CBD8}" srcId="{AC546DE3-53A1-43D5-9A64-08C3A2F34FA6}" destId="{93603092-29D5-4642-BA50-EE1EFD7228CE}" srcOrd="0" destOrd="0" parTransId="{A8F3823D-7169-4592-9EB2-33D253A76C5F}" sibTransId="{359AB3CB-EDB0-478C-8E13-435EBCE798A0}"/>
    <dgm:cxn modelId="{523AEB37-D822-4B5A-ADAC-CE59AF845258}" type="presOf" srcId="{93603092-29D5-4642-BA50-EE1EFD7228CE}" destId="{8E1BA84C-1DAD-4588-9B5A-D5D539A5F472}" srcOrd="0" destOrd="0" presId="urn:microsoft.com/office/officeart/2005/8/layout/vList5"/>
    <dgm:cxn modelId="{272DFEBA-20C7-43F4-8FC2-65073ADB85C6}" srcId="{EE674DFC-EDF3-4D2C-BBC2-9B656DB029B8}" destId="{67EDE9EF-6AE2-479E-8F3E-7181903F59D8}" srcOrd="2" destOrd="0" parTransId="{E2634F8A-D078-482F-9A6E-F5E5338F580D}" sibTransId="{D35E5F49-7CF0-4559-B67D-B534D577DFD8}"/>
    <dgm:cxn modelId="{10BC3DDF-EE8C-4B88-9B8F-DE9C7D5EE62A}" type="presOf" srcId="{AC546DE3-53A1-43D5-9A64-08C3A2F34FA6}" destId="{04F05CDA-8AB8-48E1-940A-5A08F9379E78}" srcOrd="0" destOrd="0" presId="urn:microsoft.com/office/officeart/2005/8/layout/vList5"/>
    <dgm:cxn modelId="{6BBDDA32-33E2-4284-AA94-EE95C3BC832B}" type="presOf" srcId="{15B60C9E-123B-4CEF-9F1B-934E2D5EC18A}" destId="{08673101-05FD-40D9-8178-31A063F7442D}" srcOrd="0" destOrd="3" presId="urn:microsoft.com/office/officeart/2005/8/layout/vList5"/>
    <dgm:cxn modelId="{35BD0ACC-C06F-41F4-8EFA-2581F513B389}" srcId="{EE674DFC-EDF3-4D2C-BBC2-9B656DB029B8}" destId="{4F478AD9-B9B1-41DA-B9DF-705396326E64}" srcOrd="3" destOrd="0" parTransId="{A562FE01-E2F8-41D1-B2A3-3EA492E41B74}" sibTransId="{202A9984-141B-4D3D-AC1B-B0B657EA3E5D}"/>
    <dgm:cxn modelId="{6E097A01-CDFA-467B-B34D-256CF9117172}" type="presOf" srcId="{EE674DFC-EDF3-4D2C-BBC2-9B656DB029B8}" destId="{0041C702-E9A5-4E4D-AE5E-9BA99B73C5A1}" srcOrd="0" destOrd="0" presId="urn:microsoft.com/office/officeart/2005/8/layout/vList5"/>
    <dgm:cxn modelId="{AC7EE8DE-0AE5-404C-BEE3-CF19C9DDF80D}" type="presOf" srcId="{89684143-05ED-4854-8FAB-A0ACED74B787}" destId="{A03997C0-ECC3-423B-A12A-B284F0A4AFC1}" srcOrd="0" destOrd="0" presId="urn:microsoft.com/office/officeart/2005/8/layout/vList5"/>
    <dgm:cxn modelId="{C1B2A1A8-9827-4BC7-9235-1BCEF42172F7}" type="presOf" srcId="{4F478AD9-B9B1-41DA-B9DF-705396326E64}" destId="{74648BFA-17A8-4FA3-98DB-776AC64BF178}" srcOrd="0" destOrd="0" presId="urn:microsoft.com/office/officeart/2005/8/layout/vList5"/>
    <dgm:cxn modelId="{3E218806-A529-4598-9770-D733E38BFF20}" srcId="{6788706F-376C-44D0-B56A-0776A9102B16}" destId="{A0A2B5E7-4EF4-4626-875B-C878E55024F8}" srcOrd="1" destOrd="0" parTransId="{57CB9B76-DA61-4633-AD0F-832991245E6D}" sibTransId="{CC0570C0-E4A9-4F71-B10A-5D1573D6D456}"/>
    <dgm:cxn modelId="{383C98BC-10B5-40CB-B1F6-7B5D25219892}" srcId="{6788706F-376C-44D0-B56A-0776A9102B16}" destId="{15B60C9E-123B-4CEF-9F1B-934E2D5EC18A}" srcOrd="3" destOrd="0" parTransId="{1EC41B9A-1F60-4DB8-881D-6528CBDB6692}" sibTransId="{BE5FE231-E9A6-428B-95A6-A1B9C7DAE1C7}"/>
    <dgm:cxn modelId="{F3793079-B350-4CA5-B62D-3647084365D7}" type="presOf" srcId="{67EDE9EF-6AE2-479E-8F3E-7181903F59D8}" destId="{2E543C8A-0C00-4968-BC0D-F8E03E0BEB6B}" srcOrd="0" destOrd="0" presId="urn:microsoft.com/office/officeart/2005/8/layout/vList5"/>
    <dgm:cxn modelId="{A5E18E54-8F45-44FB-89E8-A9BC23796D79}" type="presOf" srcId="{169DA001-AD77-42CA-AD45-9DCCAA36A09F}" destId="{08673101-05FD-40D9-8178-31A063F7442D}" srcOrd="0" destOrd="2" presId="urn:microsoft.com/office/officeart/2005/8/layout/vList5"/>
    <dgm:cxn modelId="{FCE4F34C-6CAE-4222-BAB3-126F49D2B89A}" srcId="{6788706F-376C-44D0-B56A-0776A9102B16}" destId="{A01BC1F5-CC13-44DC-BAF8-BE47E5D69BF3}" srcOrd="0" destOrd="0" parTransId="{7C07E02B-52BA-4CB7-A1FE-BD487376717F}" sibTransId="{2B3C7C7E-DF1B-4C59-AB1A-B25EA69C49E5}"/>
    <dgm:cxn modelId="{687107B1-6761-4401-92C9-AF462F9C276B}" type="presParOf" srcId="{0041C702-E9A5-4E4D-AE5E-9BA99B73C5A1}" destId="{5C9E23F7-4EC2-4829-A22D-BB53DD906BB2}" srcOrd="0" destOrd="0" presId="urn:microsoft.com/office/officeart/2005/8/layout/vList5"/>
    <dgm:cxn modelId="{521D16D6-417D-4D0E-A5DB-70264CC6D140}" type="presParOf" srcId="{5C9E23F7-4EC2-4829-A22D-BB53DD906BB2}" destId="{DC58D19F-20C2-467B-A3AE-AA8C61582DC2}" srcOrd="0" destOrd="0" presId="urn:microsoft.com/office/officeart/2005/8/layout/vList5"/>
    <dgm:cxn modelId="{6BED7F10-7567-4022-AB7C-D417F68F8F7A}" type="presParOf" srcId="{5C9E23F7-4EC2-4829-A22D-BB53DD906BB2}" destId="{08673101-05FD-40D9-8178-31A063F7442D}" srcOrd="1" destOrd="0" presId="urn:microsoft.com/office/officeart/2005/8/layout/vList5"/>
    <dgm:cxn modelId="{8FFD36CA-D437-430A-9C64-DFE8F3ECAF14}" type="presParOf" srcId="{0041C702-E9A5-4E4D-AE5E-9BA99B73C5A1}" destId="{3AB9FCB2-3AC9-4D1E-8E6C-AF6122DC8DDE}" srcOrd="1" destOrd="0" presId="urn:microsoft.com/office/officeart/2005/8/layout/vList5"/>
    <dgm:cxn modelId="{48ABF34D-1A6C-4263-A620-21396D2A9020}" type="presParOf" srcId="{0041C702-E9A5-4E4D-AE5E-9BA99B73C5A1}" destId="{A59B9388-0209-4E92-B853-52A2379F3B9D}" srcOrd="2" destOrd="0" presId="urn:microsoft.com/office/officeart/2005/8/layout/vList5"/>
    <dgm:cxn modelId="{C036A372-82CA-4F1A-8882-085A2329ECDC}" type="presParOf" srcId="{A59B9388-0209-4E92-B853-52A2379F3B9D}" destId="{04F05CDA-8AB8-48E1-940A-5A08F9379E78}" srcOrd="0" destOrd="0" presId="urn:microsoft.com/office/officeart/2005/8/layout/vList5"/>
    <dgm:cxn modelId="{323391CC-C4CD-47B7-9C7A-C7861D56D377}" type="presParOf" srcId="{A59B9388-0209-4E92-B853-52A2379F3B9D}" destId="{8E1BA84C-1DAD-4588-9B5A-D5D539A5F472}" srcOrd="1" destOrd="0" presId="urn:microsoft.com/office/officeart/2005/8/layout/vList5"/>
    <dgm:cxn modelId="{4ADF2731-0384-4A5E-AD44-61B2C2BD44C6}" type="presParOf" srcId="{0041C702-E9A5-4E4D-AE5E-9BA99B73C5A1}" destId="{0EE0A031-AD75-4D9A-9808-109211A559DB}" srcOrd="3" destOrd="0" presId="urn:microsoft.com/office/officeart/2005/8/layout/vList5"/>
    <dgm:cxn modelId="{7B8E0A8E-D78D-4FA9-AF6E-4AF67C0D5F57}" type="presParOf" srcId="{0041C702-E9A5-4E4D-AE5E-9BA99B73C5A1}" destId="{DED8DCAF-1CA2-4029-8E04-BC9B728055D4}" srcOrd="4" destOrd="0" presId="urn:microsoft.com/office/officeart/2005/8/layout/vList5"/>
    <dgm:cxn modelId="{BEA958F7-6728-4F71-8E7B-98A38F5A7DD7}" type="presParOf" srcId="{DED8DCAF-1CA2-4029-8E04-BC9B728055D4}" destId="{2E543C8A-0C00-4968-BC0D-F8E03E0BEB6B}" srcOrd="0" destOrd="0" presId="urn:microsoft.com/office/officeart/2005/8/layout/vList5"/>
    <dgm:cxn modelId="{4FBADFBA-8C30-4B59-A379-FDD9A57239D4}" type="presParOf" srcId="{0041C702-E9A5-4E4D-AE5E-9BA99B73C5A1}" destId="{29D0B049-F4F7-4C60-972C-9C358A288B97}" srcOrd="5" destOrd="0" presId="urn:microsoft.com/office/officeart/2005/8/layout/vList5"/>
    <dgm:cxn modelId="{767BF198-DEA8-4A11-893F-CEA58D7E67EA}" type="presParOf" srcId="{0041C702-E9A5-4E4D-AE5E-9BA99B73C5A1}" destId="{CE27C78A-170D-44B4-8C26-AB09149A0176}" srcOrd="6" destOrd="0" presId="urn:microsoft.com/office/officeart/2005/8/layout/vList5"/>
    <dgm:cxn modelId="{040CC665-E293-45B7-BCE0-19CBE5D55B7D}" type="presParOf" srcId="{CE27C78A-170D-44B4-8C26-AB09149A0176}" destId="{74648BFA-17A8-4FA3-98DB-776AC64BF178}" srcOrd="0" destOrd="0" presId="urn:microsoft.com/office/officeart/2005/8/layout/vList5"/>
    <dgm:cxn modelId="{9D6DBDCB-7956-47AE-9D9E-54B2D4DEEACB}" type="presParOf" srcId="{CE27C78A-170D-44B4-8C26-AB09149A0176}" destId="{68C59411-2270-40A9-8CF2-D6301211BCD2}" srcOrd="1" destOrd="0" presId="urn:microsoft.com/office/officeart/2005/8/layout/vList5"/>
    <dgm:cxn modelId="{90DA8980-BB82-485D-B96F-681834AFBC25}" type="presParOf" srcId="{0041C702-E9A5-4E4D-AE5E-9BA99B73C5A1}" destId="{AD763747-C528-41FE-99AA-29FBB6EC24DA}" srcOrd="7" destOrd="0" presId="urn:microsoft.com/office/officeart/2005/8/layout/vList5"/>
    <dgm:cxn modelId="{527FD1BC-0968-4C93-8FD8-120E7AD78D7E}" type="presParOf" srcId="{0041C702-E9A5-4E4D-AE5E-9BA99B73C5A1}" destId="{4EC897F0-6251-4669-A9B8-304194A0A540}" srcOrd="8" destOrd="0" presId="urn:microsoft.com/office/officeart/2005/8/layout/vList5"/>
    <dgm:cxn modelId="{11F7446C-02CA-4103-B9B7-B443BBDC45F6}" type="presParOf" srcId="{4EC897F0-6251-4669-A9B8-304194A0A540}" destId="{6B93D93C-07D4-44B8-AAE8-91D9E8D09C4C}" srcOrd="0" destOrd="0" presId="urn:microsoft.com/office/officeart/2005/8/layout/vList5"/>
    <dgm:cxn modelId="{E5832FAF-7943-4F0C-ADD3-29F4FBFE6603}" type="presParOf" srcId="{4EC897F0-6251-4669-A9B8-304194A0A540}" destId="{A03997C0-ECC3-423B-A12A-B284F0A4AFC1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FB3AF8-C660-4767-A23B-7AD51458DB1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2F624A-0662-4C7A-99A2-C226B1E4D275}">
      <dgm:prSet phldrT="[Текст]"/>
      <dgm:spPr/>
      <dgm:t>
        <a:bodyPr/>
        <a:lstStyle/>
        <a:p>
          <a:r>
            <a:rPr lang="ru-RU" dirty="0" smtClean="0"/>
            <a:t>Система </a:t>
          </a:r>
          <a:r>
            <a:rPr lang="ru-RU" dirty="0" err="1" smtClean="0"/>
            <a:t>целеполагания</a:t>
          </a:r>
          <a:endParaRPr lang="ru-RU" dirty="0"/>
        </a:p>
      </dgm:t>
    </dgm:pt>
    <dgm:pt modelId="{64D237E5-7923-4EE7-9CAF-323ECB66E56D}" type="parTrans" cxnId="{9C85BC99-2F2F-4EC0-9E36-751051BEACE2}">
      <dgm:prSet/>
      <dgm:spPr/>
      <dgm:t>
        <a:bodyPr/>
        <a:lstStyle/>
        <a:p>
          <a:endParaRPr lang="ru-RU"/>
        </a:p>
      </dgm:t>
    </dgm:pt>
    <dgm:pt modelId="{F28B69CB-A574-46EA-A751-4EF69BD87FD6}" type="sibTrans" cxnId="{9C85BC99-2F2F-4EC0-9E36-751051BEACE2}">
      <dgm:prSet/>
      <dgm:spPr/>
      <dgm:t>
        <a:bodyPr/>
        <a:lstStyle/>
        <a:p>
          <a:endParaRPr lang="ru-RU"/>
        </a:p>
      </dgm:t>
    </dgm:pt>
    <dgm:pt modelId="{5461E646-EAF9-4B07-8EAB-F5A2C232D20F}">
      <dgm:prSet phldrT="[Текст]"/>
      <dgm:spPr/>
      <dgm:t>
        <a:bodyPr/>
        <a:lstStyle/>
        <a:p>
          <a:r>
            <a:rPr lang="ru-RU" dirty="0" smtClean="0"/>
            <a:t>Система исполнения</a:t>
          </a:r>
          <a:endParaRPr lang="ru-RU" dirty="0"/>
        </a:p>
      </dgm:t>
    </dgm:pt>
    <dgm:pt modelId="{9666D3EC-B081-43E1-A591-CF078120231B}" type="parTrans" cxnId="{ECD4D14B-50D7-43BE-AADA-65F47FD2DA53}">
      <dgm:prSet/>
      <dgm:spPr/>
      <dgm:t>
        <a:bodyPr/>
        <a:lstStyle/>
        <a:p>
          <a:endParaRPr lang="ru-RU"/>
        </a:p>
      </dgm:t>
    </dgm:pt>
    <dgm:pt modelId="{7C84EBBB-10A5-4C72-BC93-E87A242B31E3}" type="sibTrans" cxnId="{ECD4D14B-50D7-43BE-AADA-65F47FD2DA53}">
      <dgm:prSet/>
      <dgm:spPr/>
      <dgm:t>
        <a:bodyPr/>
        <a:lstStyle/>
        <a:p>
          <a:endParaRPr lang="ru-RU"/>
        </a:p>
      </dgm:t>
    </dgm:pt>
    <dgm:pt modelId="{11D03BB9-EB21-4593-9307-C5CA378CD406}">
      <dgm:prSet phldrT="[Текст]"/>
      <dgm:spPr/>
      <dgm:t>
        <a:bodyPr/>
        <a:lstStyle/>
        <a:p>
          <a:r>
            <a:rPr lang="ru-RU" dirty="0" smtClean="0"/>
            <a:t>Система организации </a:t>
          </a:r>
          <a:endParaRPr lang="ru-RU" dirty="0"/>
        </a:p>
      </dgm:t>
    </dgm:pt>
    <dgm:pt modelId="{C8C517A8-AED2-4B86-9324-A46CABEE2817}" type="parTrans" cxnId="{FD3C27ED-46C1-4F37-A5CF-FCBA7D97C655}">
      <dgm:prSet/>
      <dgm:spPr/>
      <dgm:t>
        <a:bodyPr/>
        <a:lstStyle/>
        <a:p>
          <a:endParaRPr lang="ru-RU"/>
        </a:p>
      </dgm:t>
    </dgm:pt>
    <dgm:pt modelId="{655E858C-9DB5-4343-8375-8F183E5FA671}" type="sibTrans" cxnId="{FD3C27ED-46C1-4F37-A5CF-FCBA7D97C655}">
      <dgm:prSet/>
      <dgm:spPr/>
      <dgm:t>
        <a:bodyPr/>
        <a:lstStyle/>
        <a:p>
          <a:endParaRPr lang="ru-RU"/>
        </a:p>
      </dgm:t>
    </dgm:pt>
    <dgm:pt modelId="{2CF3B226-3F7B-44B4-846E-3AC95504E31D}">
      <dgm:prSet phldrT="[Текст]"/>
      <dgm:spPr/>
      <dgm:t>
        <a:bodyPr/>
        <a:lstStyle/>
        <a:p>
          <a:r>
            <a:rPr lang="ru-RU" dirty="0" smtClean="0"/>
            <a:t>Система мониторинга</a:t>
          </a:r>
          <a:endParaRPr lang="ru-RU" dirty="0"/>
        </a:p>
      </dgm:t>
    </dgm:pt>
    <dgm:pt modelId="{6C07A714-966B-4C38-A6C0-B1F6365C707F}" type="parTrans" cxnId="{6ED42779-A26A-41C2-B987-74C45FF042B2}">
      <dgm:prSet/>
      <dgm:spPr/>
      <dgm:t>
        <a:bodyPr/>
        <a:lstStyle/>
        <a:p>
          <a:endParaRPr lang="ru-RU"/>
        </a:p>
      </dgm:t>
    </dgm:pt>
    <dgm:pt modelId="{D9FA3258-480C-45D1-9FFB-EF37A5B1CA3F}" type="sibTrans" cxnId="{6ED42779-A26A-41C2-B987-74C45FF042B2}">
      <dgm:prSet/>
      <dgm:spPr/>
      <dgm:t>
        <a:bodyPr/>
        <a:lstStyle/>
        <a:p>
          <a:endParaRPr lang="ru-RU"/>
        </a:p>
      </dgm:t>
    </dgm:pt>
    <dgm:pt modelId="{A9421AFF-6492-425F-BC72-033757D5F336}">
      <dgm:prSet phldrT="[Текст]"/>
      <dgm:spPr/>
      <dgm:t>
        <a:bodyPr/>
        <a:lstStyle/>
        <a:p>
          <a:r>
            <a:rPr lang="ru-RU" dirty="0" smtClean="0"/>
            <a:t>Система принятия решений</a:t>
          </a:r>
          <a:endParaRPr lang="ru-RU" dirty="0"/>
        </a:p>
      </dgm:t>
    </dgm:pt>
    <dgm:pt modelId="{98ADD62C-BF92-489F-8DB8-3E51CAFBCC2E}" type="parTrans" cxnId="{7AA0B4DC-69B6-42A9-B83C-0EB25CA2940A}">
      <dgm:prSet/>
      <dgm:spPr/>
      <dgm:t>
        <a:bodyPr/>
        <a:lstStyle/>
        <a:p>
          <a:endParaRPr lang="ru-RU"/>
        </a:p>
      </dgm:t>
    </dgm:pt>
    <dgm:pt modelId="{FEC16C06-746F-4E39-BA34-238824BD3018}" type="sibTrans" cxnId="{7AA0B4DC-69B6-42A9-B83C-0EB25CA2940A}">
      <dgm:prSet/>
      <dgm:spPr/>
      <dgm:t>
        <a:bodyPr/>
        <a:lstStyle/>
        <a:p>
          <a:endParaRPr lang="ru-RU"/>
        </a:p>
      </dgm:t>
    </dgm:pt>
    <dgm:pt modelId="{108EDEA5-B6BE-4D10-8B95-9C68183AA19A}" type="pres">
      <dgm:prSet presAssocID="{BEFB3AF8-C660-4767-A23B-7AD51458DB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B578BD-9F2F-465A-B7EE-4D10842BCFDD}" type="pres">
      <dgm:prSet presAssocID="{EE2F624A-0662-4C7A-99A2-C226B1E4D27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17C56-DC51-41E2-8960-61CFD064D981}" type="pres">
      <dgm:prSet presAssocID="{F28B69CB-A574-46EA-A751-4EF69BD87FD6}" presName="sibTrans" presStyleCnt="0"/>
      <dgm:spPr/>
    </dgm:pt>
    <dgm:pt modelId="{5D3135D2-01AB-4471-A52C-B920D67D2815}" type="pres">
      <dgm:prSet presAssocID="{5461E646-EAF9-4B07-8EAB-F5A2C232D20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5FE5F-F475-45E8-9EEA-5997EF74F2C3}" type="pres">
      <dgm:prSet presAssocID="{7C84EBBB-10A5-4C72-BC93-E87A242B31E3}" presName="sibTrans" presStyleCnt="0"/>
      <dgm:spPr/>
    </dgm:pt>
    <dgm:pt modelId="{1AACC38E-6B6B-4D71-A378-3D49FB062204}" type="pres">
      <dgm:prSet presAssocID="{11D03BB9-EB21-4593-9307-C5CA378CD4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4153B-D30C-41E3-8987-DE56B4FC5064}" type="pres">
      <dgm:prSet presAssocID="{655E858C-9DB5-4343-8375-8F183E5FA671}" presName="sibTrans" presStyleCnt="0"/>
      <dgm:spPr/>
    </dgm:pt>
    <dgm:pt modelId="{CA0049EF-F7DA-4FC2-A9E1-B9FCFAE61485}" type="pres">
      <dgm:prSet presAssocID="{2CF3B226-3F7B-44B4-846E-3AC95504E31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3FD97-16D5-4823-A8AC-9A3B05971F3B}" type="pres">
      <dgm:prSet presAssocID="{D9FA3258-480C-45D1-9FFB-EF37A5B1CA3F}" presName="sibTrans" presStyleCnt="0"/>
      <dgm:spPr/>
    </dgm:pt>
    <dgm:pt modelId="{C4543254-B01C-44BD-9EEE-0E03507C80F7}" type="pres">
      <dgm:prSet presAssocID="{A9421AFF-6492-425F-BC72-033757D5F3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A505B5-0389-4F46-9E2F-6EAB9EE78729}" type="presOf" srcId="{2CF3B226-3F7B-44B4-846E-3AC95504E31D}" destId="{CA0049EF-F7DA-4FC2-A9E1-B9FCFAE61485}" srcOrd="0" destOrd="0" presId="urn:microsoft.com/office/officeart/2005/8/layout/default"/>
    <dgm:cxn modelId="{9C85BC99-2F2F-4EC0-9E36-751051BEACE2}" srcId="{BEFB3AF8-C660-4767-A23B-7AD51458DB16}" destId="{EE2F624A-0662-4C7A-99A2-C226B1E4D275}" srcOrd="0" destOrd="0" parTransId="{64D237E5-7923-4EE7-9CAF-323ECB66E56D}" sibTransId="{F28B69CB-A574-46EA-A751-4EF69BD87FD6}"/>
    <dgm:cxn modelId="{6ED42779-A26A-41C2-B987-74C45FF042B2}" srcId="{BEFB3AF8-C660-4767-A23B-7AD51458DB16}" destId="{2CF3B226-3F7B-44B4-846E-3AC95504E31D}" srcOrd="3" destOrd="0" parTransId="{6C07A714-966B-4C38-A6C0-B1F6365C707F}" sibTransId="{D9FA3258-480C-45D1-9FFB-EF37A5B1CA3F}"/>
    <dgm:cxn modelId="{ABB5210D-EEA6-4115-8C7A-95CB658A0161}" type="presOf" srcId="{11D03BB9-EB21-4593-9307-C5CA378CD406}" destId="{1AACC38E-6B6B-4D71-A378-3D49FB062204}" srcOrd="0" destOrd="0" presId="urn:microsoft.com/office/officeart/2005/8/layout/default"/>
    <dgm:cxn modelId="{ECD4D14B-50D7-43BE-AADA-65F47FD2DA53}" srcId="{BEFB3AF8-C660-4767-A23B-7AD51458DB16}" destId="{5461E646-EAF9-4B07-8EAB-F5A2C232D20F}" srcOrd="1" destOrd="0" parTransId="{9666D3EC-B081-43E1-A591-CF078120231B}" sibTransId="{7C84EBBB-10A5-4C72-BC93-E87A242B31E3}"/>
    <dgm:cxn modelId="{13B6064C-63E7-4A95-A4A9-DDDB42B298BC}" type="presOf" srcId="{EE2F624A-0662-4C7A-99A2-C226B1E4D275}" destId="{FCB578BD-9F2F-465A-B7EE-4D10842BCFDD}" srcOrd="0" destOrd="0" presId="urn:microsoft.com/office/officeart/2005/8/layout/default"/>
    <dgm:cxn modelId="{2BF17079-4800-46C3-B340-CD730160F96B}" type="presOf" srcId="{BEFB3AF8-C660-4767-A23B-7AD51458DB16}" destId="{108EDEA5-B6BE-4D10-8B95-9C68183AA19A}" srcOrd="0" destOrd="0" presId="urn:microsoft.com/office/officeart/2005/8/layout/default"/>
    <dgm:cxn modelId="{7D888A14-EF74-459F-B061-BBA694E2F8AD}" type="presOf" srcId="{5461E646-EAF9-4B07-8EAB-F5A2C232D20F}" destId="{5D3135D2-01AB-4471-A52C-B920D67D2815}" srcOrd="0" destOrd="0" presId="urn:microsoft.com/office/officeart/2005/8/layout/default"/>
    <dgm:cxn modelId="{7AA0B4DC-69B6-42A9-B83C-0EB25CA2940A}" srcId="{BEFB3AF8-C660-4767-A23B-7AD51458DB16}" destId="{A9421AFF-6492-425F-BC72-033757D5F336}" srcOrd="4" destOrd="0" parTransId="{98ADD62C-BF92-489F-8DB8-3E51CAFBCC2E}" sibTransId="{FEC16C06-746F-4E39-BA34-238824BD3018}"/>
    <dgm:cxn modelId="{FD3C27ED-46C1-4F37-A5CF-FCBA7D97C655}" srcId="{BEFB3AF8-C660-4767-A23B-7AD51458DB16}" destId="{11D03BB9-EB21-4593-9307-C5CA378CD406}" srcOrd="2" destOrd="0" parTransId="{C8C517A8-AED2-4B86-9324-A46CABEE2817}" sibTransId="{655E858C-9DB5-4343-8375-8F183E5FA671}"/>
    <dgm:cxn modelId="{CD726FD4-5488-4BFB-B513-B72817E1AECA}" type="presOf" srcId="{A9421AFF-6492-425F-BC72-033757D5F336}" destId="{C4543254-B01C-44BD-9EEE-0E03507C80F7}" srcOrd="0" destOrd="0" presId="urn:microsoft.com/office/officeart/2005/8/layout/default"/>
    <dgm:cxn modelId="{F2D2576D-710E-44C7-A6CF-30E7B1357CE6}" type="presParOf" srcId="{108EDEA5-B6BE-4D10-8B95-9C68183AA19A}" destId="{FCB578BD-9F2F-465A-B7EE-4D10842BCFDD}" srcOrd="0" destOrd="0" presId="urn:microsoft.com/office/officeart/2005/8/layout/default"/>
    <dgm:cxn modelId="{1C23A133-BFBB-48C6-BA63-FD48158AFC53}" type="presParOf" srcId="{108EDEA5-B6BE-4D10-8B95-9C68183AA19A}" destId="{56017C56-DC51-41E2-8960-61CFD064D981}" srcOrd="1" destOrd="0" presId="urn:microsoft.com/office/officeart/2005/8/layout/default"/>
    <dgm:cxn modelId="{4FF5B088-AE0A-4A59-B321-5F050AF9C782}" type="presParOf" srcId="{108EDEA5-B6BE-4D10-8B95-9C68183AA19A}" destId="{5D3135D2-01AB-4471-A52C-B920D67D2815}" srcOrd="2" destOrd="0" presId="urn:microsoft.com/office/officeart/2005/8/layout/default"/>
    <dgm:cxn modelId="{ED3C6DE2-F3F6-47F8-849B-1AAC3E5A87D2}" type="presParOf" srcId="{108EDEA5-B6BE-4D10-8B95-9C68183AA19A}" destId="{C745FE5F-F475-45E8-9EEA-5997EF74F2C3}" srcOrd="3" destOrd="0" presId="urn:microsoft.com/office/officeart/2005/8/layout/default"/>
    <dgm:cxn modelId="{1D175903-304C-4121-A8F0-AA311002B5DE}" type="presParOf" srcId="{108EDEA5-B6BE-4D10-8B95-9C68183AA19A}" destId="{1AACC38E-6B6B-4D71-A378-3D49FB062204}" srcOrd="4" destOrd="0" presId="urn:microsoft.com/office/officeart/2005/8/layout/default"/>
    <dgm:cxn modelId="{E34B81E4-59F4-46FF-9FE8-1ED4DA967874}" type="presParOf" srcId="{108EDEA5-B6BE-4D10-8B95-9C68183AA19A}" destId="{8354153B-D30C-41E3-8987-DE56B4FC5064}" srcOrd="5" destOrd="0" presId="urn:microsoft.com/office/officeart/2005/8/layout/default"/>
    <dgm:cxn modelId="{C9FBA889-A059-4722-8AB2-35629B2B6014}" type="presParOf" srcId="{108EDEA5-B6BE-4D10-8B95-9C68183AA19A}" destId="{CA0049EF-F7DA-4FC2-A9E1-B9FCFAE61485}" srcOrd="6" destOrd="0" presId="urn:microsoft.com/office/officeart/2005/8/layout/default"/>
    <dgm:cxn modelId="{039835EB-7909-4297-961D-7161E0802428}" type="presParOf" srcId="{108EDEA5-B6BE-4D10-8B95-9C68183AA19A}" destId="{6B03FD97-16D5-4823-A8AC-9A3B05971F3B}" srcOrd="7" destOrd="0" presId="urn:microsoft.com/office/officeart/2005/8/layout/default"/>
    <dgm:cxn modelId="{E1A51F14-2BF9-48B6-8E18-5A70503CEA40}" type="presParOf" srcId="{108EDEA5-B6BE-4D10-8B95-9C68183AA19A}" destId="{C4543254-B01C-44BD-9EEE-0E03507C80F7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09D625-ED17-4B08-8324-B063C148C20C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9381A9-9CD1-4D33-B6EC-99683F835E7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СТРАТЕГИРУЕМ……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МОРСКАЯ  ШКОЛА : 2016-2020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апрель  2017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1"/>
          <a:ext cx="8229600" cy="575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29642" cy="121444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         КОНЦЕПТ    « СЕМЬ  ПРОЕКТОВ» , </a:t>
            </a:r>
            <a:r>
              <a:rPr lang="ru-RU" sz="3600" dirty="0" smtClean="0">
                <a:solidFill>
                  <a:srgbClr val="FF0000"/>
                </a:solidFill>
              </a:rPr>
              <a:t>если выбрана</a:t>
            </a:r>
            <a:r>
              <a:rPr lang="ru-RU" sz="3600" b="1" dirty="0" smtClean="0">
                <a:solidFill>
                  <a:srgbClr val="FF0000"/>
                </a:solidFill>
              </a:rPr>
              <a:t> миссия «</a:t>
            </a:r>
            <a:r>
              <a:rPr lang="ru-RU" sz="3200" dirty="0" smtClean="0">
                <a:solidFill>
                  <a:srgbClr val="FF0000"/>
                </a:solidFill>
              </a:rPr>
              <a:t>Воспитание  патриота и образование  ответственного гражданина»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1785926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Потенциал УЧИТЕЛЯ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4000504"/>
            <a:ext cx="139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учитель</a:t>
            </a:r>
            <a:endParaRPr lang="ru-RU" sz="2400" b="1" dirty="0">
              <a:solidFill>
                <a:schemeClr val="bg2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18676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71736" y="4791686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Сайт + </a:t>
            </a:r>
            <a:r>
              <a:rPr lang="ru-RU" dirty="0" err="1" smtClean="0"/>
              <a:t>форма+</a:t>
            </a:r>
            <a:r>
              <a:rPr lang="ru-RU" dirty="0" smtClean="0"/>
              <a:t> </a:t>
            </a:r>
            <a:r>
              <a:rPr lang="ru-RU" dirty="0" err="1" smtClean="0"/>
              <a:t>музей+</a:t>
            </a:r>
            <a:r>
              <a:rPr lang="ru-RU" dirty="0" smtClean="0"/>
              <a:t> </a:t>
            </a:r>
            <a:r>
              <a:rPr lang="ru-RU" dirty="0" err="1" smtClean="0"/>
              <a:t>волонтерство+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победы на соревнованиях + победы в конкурсах </a:t>
            </a:r>
          </a:p>
          <a:p>
            <a:r>
              <a:rPr lang="ru-RU" dirty="0" smtClean="0"/>
              <a:t>+</a:t>
            </a:r>
            <a:r>
              <a:rPr lang="ru-RU" dirty="0" err="1" smtClean="0"/>
              <a:t>газета+</a:t>
            </a:r>
            <a:r>
              <a:rPr lang="ru-RU" dirty="0" smtClean="0"/>
              <a:t> политика прием +….+ уважительное  партнерство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786182" y="2857496"/>
            <a:ext cx="4317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Концепция воспитания кадет +</a:t>
            </a:r>
          </a:p>
          <a:p>
            <a:r>
              <a:rPr lang="ru-RU" dirty="0" smtClean="0"/>
              <a:t> кадет- проекты( малые формы) +  +  + 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71737" y="5715016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Переход на модульное обучение в старшей школе </a:t>
            </a:r>
          </a:p>
          <a:p>
            <a:r>
              <a:rPr lang="ru-RU" dirty="0" smtClean="0"/>
              <a:t>И </a:t>
            </a:r>
            <a:r>
              <a:rPr lang="ru-RU" dirty="0" err="1" smtClean="0"/>
              <a:t>допобразовании</a:t>
            </a:r>
            <a:r>
              <a:rPr lang="ru-RU" dirty="0" smtClean="0"/>
              <a:t> + накопительная система + участие в конкурсе инновационных продуктов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Проблемы ранжируем по значимости и выделяем  наиболее приоритетные из них 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…оцениваем степень необходимых изменений каждой проблемы и переводим  проблемы в ЗАДАЧИ , например, по следующей шкале: </a:t>
            </a:r>
          </a:p>
          <a:p>
            <a:r>
              <a:rPr lang="ru-RU" dirty="0" smtClean="0"/>
              <a:t>* изменения не требуются (</a:t>
            </a:r>
            <a:r>
              <a:rPr lang="ru-RU" b="1" dirty="0" smtClean="0">
                <a:solidFill>
                  <a:srgbClr val="C00000"/>
                </a:solidFill>
              </a:rPr>
              <a:t>0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* требуются небольшие изменения </a:t>
            </a:r>
            <a:r>
              <a:rPr lang="ru-RU" b="1" dirty="0" smtClean="0">
                <a:solidFill>
                  <a:srgbClr val="C00000"/>
                </a:solidFill>
              </a:rPr>
              <a:t>(-1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* требуются умеренные изменения </a:t>
            </a:r>
            <a:r>
              <a:rPr lang="ru-RU" b="1" dirty="0" smtClean="0">
                <a:solidFill>
                  <a:srgbClr val="C00000"/>
                </a:solidFill>
              </a:rPr>
              <a:t>(-2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* требуются большие изменения </a:t>
            </a:r>
            <a:r>
              <a:rPr lang="ru-RU" b="1" dirty="0" smtClean="0">
                <a:solidFill>
                  <a:srgbClr val="C00000"/>
                </a:solidFill>
              </a:rPr>
              <a:t>(-3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* требуются очень большие изменения </a:t>
            </a:r>
            <a:r>
              <a:rPr lang="ru-RU" b="1" dirty="0" smtClean="0">
                <a:solidFill>
                  <a:srgbClr val="C00000"/>
                </a:solidFill>
              </a:rPr>
              <a:t>(-4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857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Матрица плановых изменений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69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238"/>
                <a:gridCol w="785818"/>
                <a:gridCol w="785818"/>
                <a:gridCol w="857256"/>
                <a:gridCol w="857256"/>
                <a:gridCol w="757214"/>
              </a:tblGrid>
              <a:tr h="352983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   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 управления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Ученическое самоуправление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Образовательные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Кадры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Уклад школы, адекватный миссии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Материальная база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Информационное пространство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Социальное партнерство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Доверие родителей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Внешние активности школы( район, город, страна)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Внешние успешности на разных уровнях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98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Формирование команды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Реализуем системный принцип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038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системы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365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250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Целе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err="1" smtClean="0"/>
                        <a:t>полагания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Исполне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err="1" smtClean="0"/>
                        <a:t>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Органи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err="1" smtClean="0"/>
                        <a:t>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Монито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ринга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Принятия решений</a:t>
                      </a:r>
                      <a:endParaRPr lang="ru-RU" sz="2000" dirty="0"/>
                    </a:p>
                  </a:txBody>
                  <a:tcPr/>
                </a:tc>
              </a:tr>
              <a:tr h="477997"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Деятельности ОО</a:t>
                      </a:r>
                    </a:p>
                    <a:p>
                      <a:r>
                        <a:rPr lang="ru-RU" dirty="0" smtClean="0"/>
                        <a:t>Развития ОО</a:t>
                      </a:r>
                    </a:p>
                    <a:p>
                      <a:r>
                        <a:rPr lang="ru-RU" dirty="0" smtClean="0"/>
                        <a:t>Управления </a:t>
                      </a:r>
                    </a:p>
                    <a:p>
                      <a:r>
                        <a:rPr lang="ru-RU" dirty="0" smtClean="0"/>
                        <a:t>Структур</a:t>
                      </a:r>
                    </a:p>
                    <a:p>
                      <a:r>
                        <a:rPr lang="ru-RU" dirty="0" smtClean="0"/>
                        <a:t>Учителей</a:t>
                      </a:r>
                    </a:p>
                    <a:p>
                      <a:r>
                        <a:rPr lang="ru-RU" dirty="0" smtClean="0"/>
                        <a:t>Специалистов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Внешних и внутренних нормативов</a:t>
                      </a:r>
                    </a:p>
                    <a:p>
                      <a:r>
                        <a:rPr lang="ru-RU" dirty="0" smtClean="0"/>
                        <a:t>Приказов</a:t>
                      </a:r>
                    </a:p>
                    <a:p>
                      <a:r>
                        <a:rPr lang="ru-RU" dirty="0" smtClean="0"/>
                        <a:t>регламентов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Деятельности</a:t>
                      </a:r>
                    </a:p>
                    <a:p>
                      <a:r>
                        <a:rPr lang="ru-RU" dirty="0" smtClean="0"/>
                        <a:t>Изменений</a:t>
                      </a:r>
                    </a:p>
                    <a:p>
                      <a:r>
                        <a:rPr lang="ru-RU" dirty="0" smtClean="0"/>
                        <a:t>Контроля</a:t>
                      </a:r>
                    </a:p>
                    <a:p>
                      <a:r>
                        <a:rPr lang="ru-RU" dirty="0" smtClean="0"/>
                        <a:t>Стимулирования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Результатов</a:t>
                      </a:r>
                    </a:p>
                    <a:p>
                      <a:r>
                        <a:rPr lang="ru-RU" dirty="0" smtClean="0"/>
                        <a:t>Процессов</a:t>
                      </a:r>
                    </a:p>
                    <a:p>
                      <a:r>
                        <a:rPr lang="ru-RU" dirty="0" smtClean="0"/>
                        <a:t>Ресурсов</a:t>
                      </a:r>
                    </a:p>
                    <a:p>
                      <a:r>
                        <a:rPr lang="ru-RU" dirty="0" smtClean="0"/>
                        <a:t>Идей</a:t>
                      </a:r>
                    </a:p>
                    <a:p>
                      <a:r>
                        <a:rPr lang="ru-RU" dirty="0" smtClean="0"/>
                        <a:t>…..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Планировании</a:t>
                      </a:r>
                    </a:p>
                    <a:p>
                      <a:r>
                        <a:rPr lang="ru-RU" dirty="0" smtClean="0"/>
                        <a:t>Управлении</a:t>
                      </a:r>
                    </a:p>
                    <a:p>
                      <a:r>
                        <a:rPr lang="ru-RU" dirty="0" err="1" smtClean="0"/>
                        <a:t>Эксперизе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Контроле</a:t>
                      </a:r>
                    </a:p>
                    <a:p>
                      <a:r>
                        <a:rPr lang="ru-RU" dirty="0" smtClean="0"/>
                        <a:t>….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142976" y="1214422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714612" y="1214422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572396" y="1214422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00760" y="1214422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6248" y="1214422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85720" y="4429132"/>
            <a:ext cx="83582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857496"/>
            <a:ext cx="835824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1357298"/>
            <a:ext cx="8286808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89599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Тактические  сосредоточения 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/>
                </a:solidFill>
              </a:rPr>
              <a:t>подготовка к  ФГОС 5-</a:t>
            </a:r>
            <a:r>
              <a:rPr lang="ru-RU" b="1" u="sng" dirty="0" smtClean="0">
                <a:solidFill>
                  <a:schemeClr val="bg2"/>
                </a:solidFill>
              </a:rPr>
              <a:t>6 класс (программы)  </a:t>
            </a:r>
            <a:endParaRPr lang="ru-RU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/>
                </a:solidFill>
              </a:rPr>
              <a:t>ЕГЭ</a:t>
            </a:r>
            <a:r>
              <a:rPr lang="ru-RU" dirty="0" smtClean="0">
                <a:solidFill>
                  <a:schemeClr val="bg2"/>
                </a:solidFill>
              </a:rPr>
              <a:t> + </a:t>
            </a:r>
            <a:r>
              <a:rPr lang="ru-RU" b="1" dirty="0" smtClean="0">
                <a:solidFill>
                  <a:schemeClr val="bg2"/>
                </a:solidFill>
              </a:rPr>
              <a:t>ИГА</a:t>
            </a:r>
            <a:r>
              <a:rPr lang="ru-RU" dirty="0" smtClean="0">
                <a:solidFill>
                  <a:schemeClr val="bg2"/>
                </a:solidFill>
              </a:rPr>
              <a:t>  - аналитика от метод объединений  </a:t>
            </a:r>
            <a:r>
              <a:rPr lang="ru-RU" sz="2000" dirty="0" smtClean="0">
                <a:solidFill>
                  <a:schemeClr val="bg2"/>
                </a:solidFill>
              </a:rPr>
              <a:t>( в планах </a:t>
            </a:r>
            <a:r>
              <a:rPr lang="ru-RU" sz="2000" dirty="0" err="1" smtClean="0">
                <a:solidFill>
                  <a:schemeClr val="bg2"/>
                </a:solidFill>
              </a:rPr>
              <a:t>метод.объединений</a:t>
            </a:r>
            <a:r>
              <a:rPr lang="ru-RU" sz="2000" dirty="0" smtClean="0">
                <a:solidFill>
                  <a:schemeClr val="bg2"/>
                </a:solidFill>
              </a:rPr>
              <a:t>  нет  индикаторов ) 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chemeClr val="bg2"/>
                </a:solidFill>
              </a:rPr>
              <a:t>Учительские вакансии ( предметы…как решать?)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chemeClr val="bg2"/>
                </a:solidFill>
              </a:rPr>
              <a:t>Повышение квалификации  ( предметы, Что менять?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Политика приема в 2016 году? ….  стратегия?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85720" y="4429132"/>
            <a:ext cx="835824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857496"/>
            <a:ext cx="835824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1357298"/>
            <a:ext cx="8286808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Стратегические   сосредоточения 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/>
                </a:solidFill>
              </a:rPr>
              <a:t>Выработать миссию школы</a:t>
            </a:r>
            <a:endParaRPr lang="ru-RU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/>
                </a:solidFill>
              </a:rPr>
              <a:t>Определить цель развития …этапы достижения</a:t>
            </a:r>
            <a:r>
              <a:rPr lang="ru-RU" sz="2000" dirty="0" smtClean="0">
                <a:solidFill>
                  <a:schemeClr val="bg2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chemeClr val="bg2"/>
                </a:solidFill>
              </a:rPr>
              <a:t>Определить задачи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chemeClr val="bg2"/>
                </a:solidFill>
              </a:rPr>
              <a:t>Под задачи -  ПРОЕКТЫ 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Программа развития 2016- 2020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Образовательная программа : на новый ФГОС 2016-2020 ( основная школа)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X_E9tcwet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6600" y="1945481"/>
            <a:ext cx="4906970" cy="3835400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428604"/>
            <a:ext cx="7934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Проект «МОРСКАЯ ШКОЛА» на суше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2078" y="5214950"/>
            <a:ext cx="3561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Причал: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Орджоникидзе , 18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30 .09.2015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– утвержден УСТАВ морской школы ….время пошло..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и уже устав надо менять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81050773_2_644x461_kompas-magnitnyy-v-latunnom-korpuse-antichnaya-otdelka-fotograf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643182"/>
            <a:ext cx="3214710" cy="3786214"/>
          </a:xfrm>
        </p:spPr>
      </p:pic>
      <p:sp>
        <p:nvSpPr>
          <p:cNvPr id="6" name="TextBox 5"/>
          <p:cNvSpPr txBox="1"/>
          <p:nvPr/>
        </p:nvSpPr>
        <p:spPr>
          <a:xfrm>
            <a:off x="3857620" y="1857364"/>
            <a:ext cx="50006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Праздник  УСТАВА </a:t>
            </a:r>
            <a:r>
              <a:rPr lang="ru-RU" dirty="0" smtClean="0"/>
              <a:t>( через 100 дней после утверждения), но обязательно в нечетное число .</a:t>
            </a:r>
          </a:p>
          <a:p>
            <a:pPr marL="342900" indent="-342900"/>
            <a:r>
              <a:rPr lang="ru-RU" b="1" dirty="0" smtClean="0"/>
              <a:t>Конкурсы для детей</a:t>
            </a:r>
            <a:r>
              <a:rPr lang="ru-RU" dirty="0" smtClean="0"/>
              <a:t>: морские суеверия; морские истории ( самые страшные и самые смешные, самые героические, самые …); морские законы </a:t>
            </a:r>
          </a:p>
          <a:p>
            <a:pPr marL="342900" indent="-342900"/>
            <a:r>
              <a:rPr lang="ru-RU" b="1" dirty="0" smtClean="0"/>
              <a:t>К празднику </a:t>
            </a:r>
            <a:r>
              <a:rPr lang="ru-RU" dirty="0" smtClean="0"/>
              <a:t>:</a:t>
            </a:r>
          </a:p>
          <a:p>
            <a:pPr marL="342900" indent="-342900"/>
            <a:r>
              <a:rPr lang="ru-RU" dirty="0" smtClean="0"/>
              <a:t>(1)  Формируем правила  внутреннего распорядка : </a:t>
            </a:r>
            <a:r>
              <a:rPr lang="ru-RU" b="1" dirty="0" smtClean="0">
                <a:solidFill>
                  <a:srgbClr val="C00000"/>
                </a:solidFill>
              </a:rPr>
              <a:t>Морской кодекс </a:t>
            </a:r>
          </a:p>
          <a:p>
            <a:pPr marL="342900" indent="-342900"/>
            <a:r>
              <a:rPr lang="ru-RU" b="1" dirty="0" smtClean="0"/>
              <a:t>(2) Старшеклассники  должны </a:t>
            </a:r>
            <a:r>
              <a:rPr lang="ru-RU" dirty="0" smtClean="0"/>
              <a:t> сформировать органы   самоуправления с собственным Положением  (Совет обучающихся)…</a:t>
            </a:r>
          </a:p>
          <a:p>
            <a:pPr marL="342900" indent="-342900"/>
            <a:r>
              <a:rPr lang="ru-RU" b="1" dirty="0" smtClean="0"/>
              <a:t>(3)</a:t>
            </a:r>
            <a:r>
              <a:rPr lang="ru-RU" dirty="0" smtClean="0"/>
              <a:t> Проводим </a:t>
            </a:r>
            <a:r>
              <a:rPr lang="ru-RU" b="1" dirty="0" smtClean="0"/>
              <a:t>Всеобщий конкурс  </a:t>
            </a:r>
            <a:r>
              <a:rPr lang="ru-RU" dirty="0" smtClean="0"/>
              <a:t>атрибутов: девиз, фирменный знак и цвет…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2500306"/>
            <a:ext cx="2643206" cy="83099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Компас событий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Ключевые </a:t>
            </a:r>
            <a:r>
              <a:rPr lang="ru-RU" sz="3600" b="1" dirty="0" err="1" smtClean="0">
                <a:solidFill>
                  <a:srgbClr val="FF0000"/>
                </a:solidFill>
              </a:rPr>
              <a:t>стейкхолдеры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err="1" smtClean="0">
                <a:solidFill>
                  <a:srgbClr val="FF0000"/>
                </a:solidFill>
              </a:rPr>
              <a:t>МорШ</a:t>
            </a:r>
            <a:r>
              <a:rPr lang="ru-RU" sz="3600" b="1" dirty="0" smtClean="0">
                <a:solidFill>
                  <a:srgbClr val="FF0000"/>
                </a:solidFill>
              </a:rPr>
              <a:t>  + 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14348" y="1397000"/>
          <a:ext cx="7429552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вал 6"/>
          <p:cNvSpPr/>
          <p:nvPr/>
        </p:nvSpPr>
        <p:spPr>
          <a:xfrm>
            <a:off x="6215074" y="4929198"/>
            <a:ext cx="192882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партнеры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5572140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Правила к Компасу  событий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ТРИ раза в год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традици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онные события –ТРАДИЦИИ  (сентябрь ПРИЕМ; февраль УСТАВ;  июнь ВЫПУСК)  </a:t>
            </a: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Один раз в месяц  д.б. событие </a:t>
            </a: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(неделя)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 морской направленностью  </a:t>
            </a: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кот. готовят 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метод комиссии</a:t>
            </a:r>
          </a:p>
          <a:p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( 6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МК:  филология, математика, история, естественные,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English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оборонно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- спортивный цикл) 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81050773_2_644x461_kompas-magnitnyy-v-latunnom-korpuse-antichnaya-otdelka-fotograf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2143140" cy="2214578"/>
          </a:xfrm>
        </p:spPr>
      </p:pic>
      <p:pic>
        <p:nvPicPr>
          <p:cNvPr id="5" name="Содержимое 3" descr="81050773_2_644x461_kompas-magnitnyy-v-latunnom-korpuse-antichnaya-otdelka-fotograf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28"/>
            <a:ext cx="1928826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Рулевое колесо 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0_6f8d9_c4e4b4c8_ori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071678"/>
            <a:ext cx="2425493" cy="2328890"/>
          </a:xfrm>
        </p:spPr>
      </p:pic>
      <p:sp>
        <p:nvSpPr>
          <p:cNvPr id="5" name="TextBox 4"/>
          <p:cNvSpPr txBox="1"/>
          <p:nvPr/>
        </p:nvSpPr>
        <p:spPr>
          <a:xfrm>
            <a:off x="2786050" y="1643050"/>
            <a:ext cx="59293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 конца  апреля   2016 года  сформировать органы управления Морской школой  и планы работы</a:t>
            </a:r>
          </a:p>
          <a:p>
            <a:pPr marL="342900" indent="-342900">
              <a:buAutoNum type="arabicPeriod"/>
            </a:pPr>
            <a:r>
              <a:rPr lang="ru-RU" dirty="0" smtClean="0"/>
              <a:t>План работы </a:t>
            </a:r>
            <a:r>
              <a:rPr lang="ru-RU" dirty="0" err="1" smtClean="0"/>
              <a:t>пед</a:t>
            </a:r>
            <a:r>
              <a:rPr lang="ru-RU" dirty="0" smtClean="0"/>
              <a:t>. Совета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План работы Общего собрания трудового коллектива</a:t>
            </a:r>
          </a:p>
          <a:p>
            <a:pPr marL="342900" indent="-342900">
              <a:buAutoNum type="arabicPeriod"/>
            </a:pPr>
            <a:r>
              <a:rPr lang="ru-RU" dirty="0" smtClean="0"/>
              <a:t>???Комиссия по урегулированию споров….</a:t>
            </a:r>
          </a:p>
          <a:p>
            <a:r>
              <a:rPr lang="ru-RU" dirty="0" smtClean="0"/>
              <a:t>3. Совет родителей…план работы</a:t>
            </a:r>
          </a:p>
          <a:p>
            <a:pPr marL="342900" indent="-342900">
              <a:buAutoNum type="arabicPeriod" startAt="4"/>
            </a:pPr>
            <a:r>
              <a:rPr lang="ru-RU" dirty="0" smtClean="0"/>
              <a:t>Проект органа «Совет  обучающихся»</a:t>
            </a:r>
          </a:p>
          <a:p>
            <a:pPr marL="342900" indent="-342900">
              <a:buAutoNum type="arabicPeriod" startAt="4"/>
            </a:pPr>
            <a:r>
              <a:rPr lang="ru-RU" b="1" dirty="0" smtClean="0"/>
              <a:t>СОВЕТ  </a:t>
            </a:r>
            <a:r>
              <a:rPr lang="ru-RU" b="1" dirty="0" err="1" smtClean="0"/>
              <a:t>МорШ</a:t>
            </a:r>
            <a:r>
              <a:rPr lang="ru-RU" b="1" dirty="0" smtClean="0"/>
              <a:t>  </a:t>
            </a:r>
            <a:r>
              <a:rPr lang="ru-RU" dirty="0" smtClean="0"/>
              <a:t>( база -  руководители метод. объединений +  на иные вопросы  приглашенные члены Совета по согласованию) </a:t>
            </a:r>
          </a:p>
          <a:p>
            <a:r>
              <a:rPr lang="ru-RU" dirty="0" smtClean="0"/>
              <a:t>6. ?????  Профсоюз работников????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000636"/>
            <a:ext cx="6929486" cy="923330"/>
          </a:xfrm>
          <a:prstGeom prst="rect">
            <a:avLst/>
          </a:prstGeom>
          <a:noFill/>
          <a:ln>
            <a:solidFill>
              <a:schemeClr val="accent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 ближайшей перспективе  на 2016 год  - создание Управляющего Совета… ( с внесением изменений в Устав)  </a:t>
            </a:r>
            <a:r>
              <a:rPr lang="ru-RU" b="1" i="1" dirty="0" err="1" smtClean="0"/>
              <a:t>и\</a:t>
            </a:r>
            <a:r>
              <a:rPr lang="ru-RU" b="1" i="1" dirty="0" smtClean="0"/>
              <a:t> или Попечительского Совета</a:t>
            </a:r>
            <a:endParaRPr lang="ru-RU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714612" y="2000240"/>
            <a:ext cx="5643602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Якорные партнеры…связи с общественностью  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0_7a4f4_bbe84c9c_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571744"/>
            <a:ext cx="2088965" cy="2113523"/>
          </a:xfrm>
        </p:spPr>
      </p:pic>
      <p:sp>
        <p:nvSpPr>
          <p:cNvPr id="5" name="TextBox 4"/>
          <p:cNvSpPr txBox="1"/>
          <p:nvPr/>
        </p:nvSpPr>
        <p:spPr>
          <a:xfrm>
            <a:off x="2928926" y="2571744"/>
            <a:ext cx="54088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r>
              <a:rPr lang="ru-RU" sz="2000" dirty="0" smtClean="0"/>
              <a:t>. Морской Совет при Правительстве </a:t>
            </a:r>
          </a:p>
          <a:p>
            <a:r>
              <a:rPr lang="ru-RU" sz="2000" dirty="0" smtClean="0"/>
              <a:t>2. Морской технический колледж</a:t>
            </a:r>
          </a:p>
          <a:p>
            <a:r>
              <a:rPr lang="ru-RU" sz="2000" dirty="0" smtClean="0"/>
              <a:t>3. Вузы- партнеры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????</a:t>
            </a:r>
          </a:p>
          <a:p>
            <a:r>
              <a:rPr lang="ru-RU" sz="2000" dirty="0" smtClean="0"/>
              <a:t>4. Школы со морскими классами ( 13 школ)</a:t>
            </a:r>
            <a:br>
              <a:rPr lang="ru-RU" sz="2000" dirty="0" smtClean="0"/>
            </a:br>
            <a:r>
              <a:rPr lang="ru-RU" sz="2000" dirty="0" smtClean="0"/>
              <a:t>5. Клубы морской направленности ( 6 клубов)</a:t>
            </a:r>
          </a:p>
          <a:p>
            <a:r>
              <a:rPr lang="ru-RU" sz="2000" dirty="0" smtClean="0"/>
              <a:t>6. Бизнес???</a:t>
            </a:r>
          </a:p>
          <a:p>
            <a:r>
              <a:rPr lang="ru-RU" sz="2000" dirty="0" smtClean="0"/>
              <a:t>7….8….9…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9924" y="5786454"/>
            <a:ext cx="54775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КТО </a:t>
            </a:r>
            <a:r>
              <a:rPr lang="ru-RU" dirty="0" smtClean="0"/>
              <a:t> </a:t>
            </a:r>
            <a:r>
              <a:rPr lang="ru-RU" sz="2000" dirty="0" smtClean="0"/>
              <a:t>отвечает за  якорных партнеров -  </a:t>
            </a:r>
          </a:p>
          <a:p>
            <a:r>
              <a:rPr lang="ru-RU" sz="2000" dirty="0" smtClean="0"/>
              <a:t>делает план взаимодействий с ними </a:t>
            </a:r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Морские профессии и профессии для моря: профильное направление  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000240"/>
            <a:ext cx="4500594" cy="3929090"/>
          </a:xfrm>
        </p:spPr>
      </p:pic>
      <p:sp>
        <p:nvSpPr>
          <p:cNvPr id="5" name="TextBox 4"/>
          <p:cNvSpPr txBox="1"/>
          <p:nvPr/>
        </p:nvSpPr>
        <p:spPr>
          <a:xfrm>
            <a:off x="5357819" y="1857364"/>
            <a:ext cx="35004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Ключевые точки :</a:t>
            </a:r>
          </a:p>
          <a:p>
            <a:endParaRPr lang="ru-RU" dirty="0" smtClean="0"/>
          </a:p>
          <a:p>
            <a:pPr marL="342900" indent="-342900">
              <a:buAutoNum type="arabicParenBoth"/>
            </a:pPr>
            <a:r>
              <a:rPr lang="ru-RU" dirty="0" smtClean="0"/>
              <a:t>Соглашения с  якорными партнерами  по направлениям  взаимодействий </a:t>
            </a:r>
          </a:p>
          <a:p>
            <a:pPr marL="342900" indent="-342900"/>
            <a:r>
              <a:rPr lang="ru-RU" dirty="0" smtClean="0"/>
              <a:t>2)  Образовательные программы ( внеурочная часть )</a:t>
            </a:r>
          </a:p>
          <a:p>
            <a:pPr marL="342900" indent="-342900"/>
            <a:r>
              <a:rPr lang="ru-RU" dirty="0" smtClean="0"/>
              <a:t>3) Сетевое  партнерство  с ресурсным центром  …морскими классами</a:t>
            </a:r>
          </a:p>
          <a:p>
            <a:pPr marL="342900" indent="-342900"/>
            <a:r>
              <a:rPr lang="ru-RU" dirty="0" smtClean="0"/>
              <a:t>4) …..</a:t>
            </a:r>
          </a:p>
          <a:p>
            <a:pPr>
              <a:buFontTx/>
              <a:buChar char="-"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4638"/>
            <a:ext cx="6115064" cy="2511420"/>
          </a:xfrm>
        </p:spPr>
        <p:txBody>
          <a:bodyPr>
            <a:normAutofit fontScale="90000"/>
          </a:bodyPr>
          <a:lstStyle/>
          <a:p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МУЗЕЙ </a:t>
            </a:r>
            <a:b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моря и морской профессии…??? 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Или «передвижной музей»…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или «передвижная выставка»…  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279561821_img_rhzq6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714356"/>
            <a:ext cx="2214578" cy="2428892"/>
          </a:xfrm>
        </p:spPr>
      </p:pic>
      <p:sp>
        <p:nvSpPr>
          <p:cNvPr id="5" name="TextBox 4"/>
          <p:cNvSpPr txBox="1"/>
          <p:nvPr/>
        </p:nvSpPr>
        <p:spPr>
          <a:xfrm>
            <a:off x="2071670" y="3214686"/>
            <a:ext cx="67866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Музей – сердце школы.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 музея д.б. СВОЯ образовательная программа и программа развития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Необходимо создать СОВЕТ музея : учителя, дети, родители, попечители, партнеры. 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 smtClean="0"/>
              <a:t>Здесь д.б. сосредоточено </a:t>
            </a:r>
            <a:r>
              <a:rPr lang="ru-RU" sz="2400" b="1" dirty="0" smtClean="0"/>
              <a:t>все ЗНАЧИМОЕ  для Морской школы </a:t>
            </a:r>
            <a:endParaRPr lang="ru-RU" sz="2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f1725d-d69b-4e14-8e13-7ba36463deb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642918"/>
            <a:ext cx="8072494" cy="5715040"/>
          </a:xfrm>
        </p:spPr>
      </p:pic>
      <p:sp>
        <p:nvSpPr>
          <p:cNvPr id="5" name="TextBox 4"/>
          <p:cNvSpPr txBox="1"/>
          <p:nvPr/>
        </p:nvSpPr>
        <p:spPr>
          <a:xfrm>
            <a:off x="1714480" y="1142984"/>
            <a:ext cx="5579935" cy="1357322"/>
          </a:xfrm>
          <a:prstGeom prst="rect">
            <a:avLst/>
          </a:prstGeom>
          <a:noFill/>
        </p:spPr>
        <p:txBody>
          <a:bodyPr wrap="none" rtlCol="0">
            <a:prstTxWarp prst="textWave2">
              <a:avLst/>
            </a:prstTxWarp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Стратегия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голубого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океана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643182"/>
            <a:ext cx="1708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Кто мы??? 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3286124"/>
            <a:ext cx="6715173" cy="236988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Как мы конкурируем :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Первые и лучшие?( </a:t>
            </a:r>
            <a:r>
              <a:rPr lang="ru-RU" sz="2400" b="1" dirty="0" smtClean="0">
                <a:solidFill>
                  <a:srgbClr val="FF0000"/>
                </a:solidFill>
              </a:rPr>
              <a:t>стратегия красного океана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Вторые…пятые?? ( повторять дешевле…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но можно быстро стать 5-ми)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Есть только мы - 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голубой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океан</a:t>
            </a: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Формирование ответственного человека :</a:t>
            </a:r>
          </a:p>
          <a:p>
            <a:r>
              <a:rPr lang="ru-RU" dirty="0" smtClean="0"/>
              <a:t>Ответственного за себя и свою жизнь</a:t>
            </a:r>
          </a:p>
          <a:p>
            <a:r>
              <a:rPr lang="ru-RU" dirty="0" smtClean="0"/>
              <a:t>Ответственного  за жизнь родных и близких</a:t>
            </a:r>
          </a:p>
          <a:p>
            <a:r>
              <a:rPr lang="ru-RU" dirty="0" smtClean="0"/>
              <a:t>Ответственного за  свое отечество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714356"/>
            <a:ext cx="4786314" cy="1714512"/>
          </a:xfrm>
        </p:spPr>
        <p:txBody>
          <a:bodyPr>
            <a:prstTxWarp prst="textDoubleWave1">
              <a:avLst/>
            </a:prstTxWarp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ПРОГРАММА  РАЗВИТИЯ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2016-2020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Содержимое 3" descr="335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786190"/>
            <a:ext cx="3000396" cy="2667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14282" y="3571876"/>
            <a:ext cx="5214974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prstTxWarp prst="textWave4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ОБРАЗОВАТЕЛЬНАЯ </a:t>
            </a:r>
            <a:r>
              <a:rPr kumimoji="0" lang="ru-RU" sz="45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ПРОГРАММА</a:t>
            </a:r>
            <a:r>
              <a:rPr kumimoji="0" lang="ru-RU" sz="44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44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2016-2020</a:t>
            </a:r>
            <a:endParaRPr kumimoji="0" lang="ru-RU" sz="4400" b="1" i="0" u="none" strike="noStrike" kern="120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Содержимое 3" descr="dX_E9tcwet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14290"/>
            <a:ext cx="3621086" cy="29837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Профиль ученика: контингент в развитии</a:t>
            </a:r>
            <a:r>
              <a:rPr lang="ru-RU" dirty="0" smtClean="0"/>
              <a:t> :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643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4071934" y="507207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Профиль ученика : КАДЕТЫ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Мы знаем, что миссия кадетских корпусов -  подготовка к военной службе,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НО у нас  МОРСКАЯ 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ШКОЛА </a:t>
            </a:r>
            <a:r>
              <a:rPr lang="ru-RU" sz="2400" b="1" u="sng" dirty="0" smtClean="0">
                <a:solidFill>
                  <a:srgbClr val="FF0000"/>
                </a:solidFill>
              </a:rPr>
              <a:t>(не корпус)</a:t>
            </a:r>
          </a:p>
          <a:p>
            <a:endParaRPr lang="ru-RU" sz="24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/>
              <a:t>Наш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«школьный кадет» -  это поведенческий образ..метафора..юношеский идеал, формирующий модель поведения человека «кадетской культуры».</a:t>
            </a:r>
          </a:p>
          <a:p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Кадетская культура- это культура служения Отечеству на гражданском и военном поприще: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дисциплина, ответственность, образованность, надежность, верность идеалам, отечеству, малой родине.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ЗНАЕМ, что Программа развития должна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0387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определять </a:t>
            </a:r>
            <a:r>
              <a:rPr lang="ru-RU" b="1" dirty="0" smtClean="0"/>
              <a:t>целевые ориентиры</a:t>
            </a:r>
            <a:r>
              <a:rPr lang="ru-RU" dirty="0" smtClean="0"/>
              <a:t>, т. е. быть средством обеспечения целенаправленности совместной работы исполнителей; </a:t>
            </a:r>
          </a:p>
          <a:p>
            <a:r>
              <a:rPr lang="ru-RU" dirty="0" smtClean="0"/>
              <a:t>определять связи между исполнителями , т. е. </a:t>
            </a:r>
            <a:r>
              <a:rPr lang="ru-RU" b="1" dirty="0" smtClean="0"/>
              <a:t>быть </a:t>
            </a:r>
            <a:r>
              <a:rPr lang="ru-RU" dirty="0" smtClean="0"/>
              <a:t>средством</a:t>
            </a:r>
            <a:r>
              <a:rPr lang="ru-RU" b="1" dirty="0" smtClean="0"/>
              <a:t> координации </a:t>
            </a:r>
            <a:r>
              <a:rPr lang="ru-RU" dirty="0" smtClean="0"/>
              <a:t>действий и интеграции усилий исполнителей; </a:t>
            </a:r>
          </a:p>
          <a:p>
            <a:r>
              <a:rPr lang="ru-RU" dirty="0" smtClean="0"/>
              <a:t>быть средством</a:t>
            </a:r>
            <a:r>
              <a:rPr lang="ru-RU" b="1" dirty="0" smtClean="0"/>
              <a:t> контроля </a:t>
            </a:r>
            <a:r>
              <a:rPr lang="ru-RU" dirty="0" smtClean="0"/>
              <a:t>хода работ и условий их выполнения, т.е. включать  ; </a:t>
            </a:r>
          </a:p>
          <a:p>
            <a:r>
              <a:rPr lang="ru-RU" dirty="0" smtClean="0"/>
              <a:t>быть средством</a:t>
            </a:r>
            <a:r>
              <a:rPr lang="ru-RU" b="1" dirty="0" smtClean="0"/>
              <a:t> предвидения </a:t>
            </a:r>
            <a:r>
              <a:rPr lang="ru-RU" dirty="0" smtClean="0"/>
              <a:t>возможных угроз достижению поставленных целей; </a:t>
            </a:r>
          </a:p>
          <a:p>
            <a:r>
              <a:rPr lang="ru-RU" dirty="0" smtClean="0"/>
              <a:t>быть средством</a:t>
            </a:r>
            <a:r>
              <a:rPr lang="ru-RU" b="1" dirty="0" smtClean="0"/>
              <a:t> выработки решений </a:t>
            </a:r>
            <a:r>
              <a:rPr lang="ru-RU" dirty="0" smtClean="0"/>
              <a:t>при отклонении фактического хода работ от запланированного, или при выявлении ранее непредвиденных угроз.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последовательность этапов </a:t>
            </a:r>
            <a:r>
              <a:rPr lang="ru-RU" sz="3200" b="1" dirty="0" err="1" smtClean="0">
                <a:solidFill>
                  <a:srgbClr val="C00000"/>
                </a:solidFill>
                <a:cs typeface="Times New Roman" pitchFamily="18" charset="0"/>
              </a:rPr>
              <a:t>стратегирования</a:t>
            </a:r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 sz="32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ru-RU" dirty="0" smtClean="0"/>
              <a:t>1. Проблемно-ориентированный </a:t>
            </a:r>
            <a:r>
              <a:rPr lang="ru-RU" b="1" dirty="0" smtClean="0">
                <a:solidFill>
                  <a:srgbClr val="FF0000"/>
                </a:solidFill>
              </a:rPr>
              <a:t>анализ </a:t>
            </a:r>
            <a:r>
              <a:rPr lang="ru-RU" dirty="0" smtClean="0"/>
              <a:t>педагогической системы школы </a:t>
            </a:r>
            <a:r>
              <a:rPr lang="ru-RU" sz="2400" dirty="0" smtClean="0"/>
              <a:t>( 2016, март апрель) . </a:t>
            </a:r>
          </a:p>
          <a:p>
            <a:r>
              <a:rPr lang="ru-RU" dirty="0" smtClean="0"/>
              <a:t>2. Формирование </a:t>
            </a:r>
            <a:r>
              <a:rPr lang="ru-RU" b="1" dirty="0" smtClean="0">
                <a:solidFill>
                  <a:srgbClr val="FF0000"/>
                </a:solidFill>
              </a:rPr>
              <a:t>концептуального проекта </a:t>
            </a:r>
            <a:r>
              <a:rPr lang="ru-RU" dirty="0" smtClean="0"/>
              <a:t>желаемого будущего школы ( 2016,март). </a:t>
            </a:r>
          </a:p>
          <a:p>
            <a:r>
              <a:rPr lang="ru-RU" dirty="0" smtClean="0"/>
              <a:t>3. Разработка </a:t>
            </a:r>
            <a:r>
              <a:rPr lang="ru-RU" b="1" dirty="0" smtClean="0">
                <a:solidFill>
                  <a:srgbClr val="FF0000"/>
                </a:solidFill>
              </a:rPr>
              <a:t>стратегии,</a:t>
            </a:r>
            <a:r>
              <a:rPr lang="ru-RU" dirty="0" smtClean="0"/>
              <a:t> основных направлений и задач перехода к обновленной школе (2016,апрель). </a:t>
            </a:r>
          </a:p>
          <a:p>
            <a:r>
              <a:rPr lang="ru-RU" dirty="0" smtClean="0"/>
              <a:t>4. Формирование </a:t>
            </a:r>
            <a:r>
              <a:rPr lang="ru-RU" b="1" dirty="0" smtClean="0">
                <a:solidFill>
                  <a:srgbClr val="FF0000"/>
                </a:solidFill>
              </a:rPr>
              <a:t>целей первого этапа </a:t>
            </a:r>
            <a:r>
              <a:rPr lang="ru-RU" dirty="0" smtClean="0"/>
              <a:t>движения к обновленной школе. </a:t>
            </a:r>
          </a:p>
          <a:p>
            <a:r>
              <a:rPr lang="ru-RU" dirty="0" smtClean="0"/>
              <a:t>5. Разработка </a:t>
            </a:r>
            <a:r>
              <a:rPr lang="ru-RU" b="1" dirty="0" smtClean="0">
                <a:solidFill>
                  <a:srgbClr val="FF0000"/>
                </a:solidFill>
              </a:rPr>
              <a:t>плана </a:t>
            </a:r>
            <a:r>
              <a:rPr lang="ru-RU" dirty="0" smtClean="0"/>
              <a:t>осуществления преобразований. </a:t>
            </a:r>
          </a:p>
          <a:p>
            <a:r>
              <a:rPr lang="ru-RU" dirty="0" smtClean="0"/>
              <a:t>6. </a:t>
            </a:r>
            <a:r>
              <a:rPr lang="ru-RU" b="1" dirty="0" smtClean="0">
                <a:solidFill>
                  <a:srgbClr val="FF0000"/>
                </a:solidFill>
              </a:rPr>
              <a:t>Экспертиза программы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         КОНЦЕПТ    «5 потенциалов» 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1785926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Потенциал УЧИТЕЛЯ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4000504"/>
            <a:ext cx="139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учитель</a:t>
            </a:r>
            <a:endParaRPr lang="ru-RU" sz="2400" b="1" dirty="0">
              <a:solidFill>
                <a:schemeClr val="bg2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186766" cy="5110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Миссия Морской школы  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Воспитание  патриота  и  ответственного гражданина …</a:t>
            </a:r>
          </a:p>
          <a:p>
            <a:r>
              <a:rPr lang="ru-RU" dirty="0" smtClean="0"/>
              <a:t>Воспитание  патриота и целеустремленного человека… </a:t>
            </a:r>
          </a:p>
          <a:p>
            <a:r>
              <a:rPr lang="ru-RU" dirty="0" smtClean="0"/>
              <a:t>Равные </a:t>
            </a:r>
            <a:r>
              <a:rPr lang="en-US" dirty="0" smtClean="0"/>
              <a:t> </a:t>
            </a:r>
            <a:r>
              <a:rPr lang="ru-RU" dirty="0" smtClean="0"/>
              <a:t>возможности для разных способностей… </a:t>
            </a:r>
          </a:p>
          <a:p>
            <a:r>
              <a:rPr lang="ru-RU" dirty="0" smtClean="0"/>
              <a:t>Формирование ответственного   детства  для возможностей юности…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 публичном докладе 2014-2015 мы сформулировали :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Миссия: предоставить новому поколению петербуржцев образование будущего, воспитать на исторических принципах кадетской этики служения Отечеству резерв для элиты российского общества. 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•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деятельности: воспитание нравственного, ответственного, инициативного и компетентного гражданина России.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Если выявлены проблемы…сформулирована миссия - можно формировать проекты   для Программы развития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Программа  - группа проектов, объединённых единой целью, управлением, ресурсами, миссией. </a:t>
            </a:r>
          </a:p>
          <a:p>
            <a:r>
              <a:rPr lang="ru-RU" dirty="0" smtClean="0"/>
              <a:t>Проект – взаимосвязанный набор мероприятий  с четко установленными  </a:t>
            </a:r>
            <a:r>
              <a:rPr lang="ru-RU" dirty="0" smtClean="0">
                <a:solidFill>
                  <a:srgbClr val="FF0000"/>
                </a:solidFill>
              </a:rPr>
              <a:t>сроками исполнения </a:t>
            </a:r>
            <a:r>
              <a:rPr lang="ru-RU" dirty="0" smtClean="0"/>
              <a:t>... </a:t>
            </a:r>
          </a:p>
          <a:p>
            <a:endParaRPr lang="ru-RU" dirty="0" smtClean="0"/>
          </a:p>
          <a:p>
            <a:r>
              <a:rPr lang="ru-RU" dirty="0" smtClean="0"/>
              <a:t>ПРОГРАММА измеряется КАЧЕСТВЕННО  и предполагает изменение состояния. </a:t>
            </a:r>
          </a:p>
          <a:p>
            <a:r>
              <a:rPr lang="ru-RU" dirty="0" smtClean="0"/>
              <a:t>ПРОЕКТ  измеряется  количественно</a:t>
            </a:r>
          </a:p>
          <a:p>
            <a:r>
              <a:rPr lang="ru-RU" b="1" dirty="0" smtClean="0"/>
              <a:t>Логика программы выстраивается так, что в случае успешного выполнения всех проектов цель программы полностью достигается.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1018</TotalTime>
  <Words>1355</Words>
  <Application>Microsoft Office PowerPoint</Application>
  <PresentationFormat>Экран (4:3)</PresentationFormat>
  <Paragraphs>256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СТРАТЕГИРУЕМ……</vt:lpstr>
      <vt:lpstr>Ключевые стейкхолдеры  МорШ  + :</vt:lpstr>
      <vt:lpstr>Профиль ученика: контингент в развитии :</vt:lpstr>
      <vt:lpstr>Профиль ученика : КАДЕТЫ</vt:lpstr>
      <vt:lpstr>ЗНАЕМ, что Программа развития должна</vt:lpstr>
      <vt:lpstr>последовательность этапов стратегирования </vt:lpstr>
      <vt:lpstr>          КОНЦЕПТ    «5 потенциалов» </vt:lpstr>
      <vt:lpstr>Миссия Морской школы  ?</vt:lpstr>
      <vt:lpstr>Если выявлены проблемы…сформулирована миссия - можно формировать проекты   для Программы развития </vt:lpstr>
      <vt:lpstr>Слайд 10</vt:lpstr>
      <vt:lpstr>          КОНЦЕПТ    « СЕМЬ  ПРОЕКТОВ» , если выбрана миссия «Воспитание  патриота и образование  ответственного гражданина»</vt:lpstr>
      <vt:lpstr>  Проблемы ранжируем по значимости и выделяем  наиболее приоритетные из них  </vt:lpstr>
      <vt:lpstr>Матрица плановых изменений</vt:lpstr>
      <vt:lpstr>Реализуем системный принцип </vt:lpstr>
      <vt:lpstr>системы</vt:lpstr>
      <vt:lpstr> </vt:lpstr>
      <vt:lpstr> </vt:lpstr>
      <vt:lpstr>Слайд 18</vt:lpstr>
      <vt:lpstr>30 .09.2015 – утвержден УСТАВ морской школы ….время пошло..и уже устав надо менять</vt:lpstr>
      <vt:lpstr>    Правила к Компасу  событий </vt:lpstr>
      <vt:lpstr>Рулевое колесо </vt:lpstr>
      <vt:lpstr>Якорные партнеры…связи с общественностью  </vt:lpstr>
      <vt:lpstr>Морские профессии и профессии для моря: профильное направление  </vt:lpstr>
      <vt:lpstr>МУЗЕЙ   моря и морской профессии…???  Или «передвижной музей»… или «передвижная выставка»…  </vt:lpstr>
      <vt:lpstr>Слайд 25</vt:lpstr>
      <vt:lpstr>МИССИЯ</vt:lpstr>
      <vt:lpstr>ПРОГРАММА  РАЗВИТИЯ 2016-2020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Предпроектный разговор </dc:title>
  <dc:creator>Пользователь</dc:creator>
  <cp:lastModifiedBy>Пользователь</cp:lastModifiedBy>
  <cp:revision>108</cp:revision>
  <dcterms:created xsi:type="dcterms:W3CDTF">2015-12-07T10:02:27Z</dcterms:created>
  <dcterms:modified xsi:type="dcterms:W3CDTF">2017-04-26T21:43:49Z</dcterms:modified>
</cp:coreProperties>
</file>