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9" r:id="rId4"/>
    <p:sldId id="263" r:id="rId5"/>
    <p:sldId id="262" r:id="rId6"/>
    <p:sldId id="261" r:id="rId7"/>
    <p:sldId id="266" r:id="rId8"/>
    <p:sldId id="269" r:id="rId9"/>
    <p:sldId id="268" r:id="rId10"/>
    <p:sldId id="267" r:id="rId11"/>
    <p:sldId id="265" r:id="rId12"/>
    <p:sldId id="272" r:id="rId13"/>
    <p:sldId id="271" r:id="rId14"/>
    <p:sldId id="270" r:id="rId15"/>
    <p:sldId id="264" r:id="rId16"/>
    <p:sldId id="258" r:id="rId17"/>
    <p:sldId id="275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990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&#1059;&#1095;&#1077;&#1073;&#1085;&#1099;&#1081;%20&#1092;&#1080;&#1083;&#1100;&#1084;%20&#1087;&#1086;%20&#1054;&#1041;&#1046;%20-%20&#1041;&#1077;&#1079;&#1086;&#1087;&#1072;&#1089;&#1085;&#1086;&#1089;&#1090;&#1100;%20&#1085;&#1072;%20&#1074;&#1086;&#1076;&#1077;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936104"/>
          </a:xfr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МЕРЫ БЕЗОПАСНОСТИ НА ВОДЕ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file.mobilmusic.ru/7d/50/7a/82127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6768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5328592" cy="626469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Серьезная опасность, которая подстерегает человека в лесу,— болото. Даже опытному путешественнику порой трудно отличить трясину, в которую легко провалиться, от мест, где такая угроза маловероятна. Обычно считается, что, если на болоте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растет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много взрослых деревьев (сосен), оно почти неопасно, а вот поверхность, покрытая только мхом, коварна. К сожалению, это правило не универсально, поэтому без крайней необходимости не стоит ходить через незнакомое болото. Его всегда лучше обойти, даже если это намного удлинит путь.</a:t>
            </a:r>
          </a:p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Если иного выбора, чем идти через болото, нет — вооружитесь длинными шестами: ими удобно проверять прочность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поверхности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оказывать помощь провалившемуся товарищу.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Передвигаться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 болоту нужно цепочкой, друг за другом, на расстоянии не более 2—3 м, обязательно ожидая отставших.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://animashki.kak2z.org/pic/3/jivotniea-162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73630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nimashki.kak2z.org/pic/3/jivotniea-369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16024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3268960"/>
          </a:xfrm>
          <a:ln cmpd="sng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Дикие животные встречаются людям довольно редко, так как, почуяв человека, они обычно уходят. Поэтому при случайной встрече с дикими животными дайте им возможность уйти, так как они нападают на человека, только если ранены, испуганы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неожиданностью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или защищают детенышей. При явно агрессивном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поведении используйте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качестве защиты огонь или шум: кричите, свистите, громко стучите палкой о дерево. Никогда не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поворачивайтесь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 дикому животному спиной и не убегайте, а медленно отступайте, наблюдая за его поведением. Нельзя долго и прямо смотреть хищникам в глаза, так как такой взгляд воспринимается как соперничество.</a:t>
            </a:r>
          </a:p>
        </p:txBody>
      </p:sp>
      <p:pic>
        <p:nvPicPr>
          <p:cNvPr id="9218" name="Picture 2" descr="http://www.playcast.ru/uploads/2009/11/30/136691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17032"/>
            <a:ext cx="5143500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1972816"/>
          </a:xfrm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Находясь в лесу летом, стоит иногда давать знать 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своем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присутствии (голосом или иным способом), предупреждая животных и давая им возможность уйти. Зимой, наоборот, это опасно—голод притупляет страх и звуки человеческого голоса могут привлечь хищников.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Заблудившись в лесу, постарайтесь выйти на поляну или любую открытую местность. Влезьте на самое высокое дерево и оглядите окрестности, после чего выбирайтесь к шоссе, железной дороге, реке—они выведут к населенному пункту.</a:t>
            </a:r>
          </a:p>
          <a:p>
            <a:endParaRPr lang="ru-RU" sz="1600" dirty="0"/>
          </a:p>
        </p:txBody>
      </p:sp>
      <p:sp>
        <p:nvSpPr>
          <p:cNvPr id="4" name="AutoShape 2" descr="https://ds03.infourok.ru/uploads/ex/0477/00013cf6-72d5678b/hello_html_m403edc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98749"/>
            <a:ext cx="4609431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67240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784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3024335"/>
          </a:xfrm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определения сторон света пользуйтесь природными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ориентирами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: лишайниками и мхами обычно покрыта северная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сторона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дерева, на южной стороне часто больше ветвей, листва более густая. Муравейники почти всегда находятся с южной стороны дерева, пня или куста. Снежная лунка вокруг ствола дерева более вытянута в южном направлении.</a:t>
            </a:r>
          </a:p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Если погода солнечная, можно определить направление на юг по наручным часам. Для этого часовую стрелку надо направить на солнце. Угол между часовой стрелкой и цифрой -«2» (в период действия «летнего времени») или цифрой «1» (в «зимнее время») на циферблате разделите пополам—биссектриса укажет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примерное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направление на юг.</a:t>
            </a:r>
          </a:p>
          <a:p>
            <a:endParaRPr lang="ru-RU" sz="1800" dirty="0"/>
          </a:p>
        </p:txBody>
      </p:sp>
      <p:pic>
        <p:nvPicPr>
          <p:cNvPr id="11266" name="Picture 2" descr="http://uslide.ru/images/3/9328/960/img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55801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riveroflifehome.com/uploads/6/0/5/6/6056062/2728036.jpg?3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3861048"/>
            <a:ext cx="299841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4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302433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Оборудование укрытий от непогоды является одним из основных условий выживания человека, оказавшегося наедине с природой. Укрытие должно защищать человека от осадков, сильного ветра, холода и палящего солнца. Даже один час отдыха в тепле гораздо эффективнее многочасового отдыха на ветру и в холоде, поэтому, оказавшись в экстремальной ситуации, сразу приступайте к строительству или поиску укрытия. При подборе места укрытия учитывайте такие факторы, как степень защиты от непогоды, близость топлива и воды, отсутствие насекомых, недоступность для хищных животных и ядовитых змей.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4572000" cy="341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11450"/>
            <a:ext cx="3582938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2764904"/>
          </a:xfrm>
          <a:ln cmpd="sng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устройства простейшего укрытия можно использовать поваленное дерево с густой кроной. Для усиления защиты от дождя и ветра нужно дополнительно обложить его корой или лапником.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 вынужденной ночевке в зимнее время необходимо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построить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хижину. Лучшим местом для нее будет склон оврага или реки. Вытопчите в снегу яму, возьмите свои лыжи и лыжи своих спутников и воткните их в снег, образуя каркас хижины.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Закругленные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концы лыж наклоните внутрь и как можно крепче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свяжите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шнурком или веревкой. Затем из твердого снега или наста нарежьте снежные кирпичи. Самые большие уложите в основание пирамиды, с высотой размер кирпичей надо уменьшать.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Укладывайте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кирпичи с небольшим наклоном внутрь. Затем заделайте щели снегом, настелите пол из веток или камыша.</a:t>
            </a:r>
          </a:p>
          <a:p>
            <a:pPr algn="just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6992"/>
            <a:ext cx="6096000" cy="326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7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47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r>
              <a:rPr lang="ru-RU" dirty="0" smtClean="0">
                <a:hlinkClick r:id="rId2" action="ppaction://hlinkfile"/>
              </a:rPr>
              <a:t>Учебный фильм по ОБЖ - Безопасность на воде.mp4</a:t>
            </a:r>
            <a:endParaRPr lang="ru-RU" dirty="0"/>
          </a:p>
        </p:txBody>
      </p:sp>
      <p:pic>
        <p:nvPicPr>
          <p:cNvPr id="4" name="Picture 2" descr="http://www.playcast.ru/uploads/2014/12/11/1104104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99712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7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ВНИМАНИЕ!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www.playcast.ru/uploads/2016/01/08/1672270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82453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7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Чтобы не попасть в экстремальную </a:t>
            </a:r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ситуацию на водных объектах необходимо выполнять следующие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требования личной безопасности:</a:t>
            </a:r>
          </a:p>
        </p:txBody>
      </p:sp>
      <p:pic>
        <p:nvPicPr>
          <p:cNvPr id="1026" name="Picture 2" descr="http://www.playcast.ru/uploads/2014/12/11/1104104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99712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1786"/>
            <a:ext cx="3965054" cy="347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971600" y="5517232"/>
            <a:ext cx="727280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87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6408712" cy="2664296"/>
          </a:xfrm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•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купайтесь и тем более не ныряйте в незнакомых местах и не заплывайте за буйки;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•не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выплывайте на судовой путь и не приближайтесь к судам;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уплывайте на надувных матрасах или камерах далеко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 берега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купайтесь в нетрезвом виде и в шторм.</a:t>
            </a:r>
          </a:p>
          <a:p>
            <a:pPr>
              <a:spcBef>
                <a:spcPts val="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Обязательно научите плавать вашего ребенка.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20654" y="3363287"/>
            <a:ext cx="4572000" cy="3139321"/>
          </a:xfrm>
          <a:prstGeom prst="rect">
            <a:avLst/>
          </a:prstGeom>
          <a:ln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Ошибочно представление, будто в воду лучше погружаться сразу—нырять или прыгать с разбегу. Это может вызвать резкий спазм сосудов, внезапное обеднение кровотока в мозгу и, как следствие, кратковременный обморок. В таком состоянии очень легко захлебнуться и утонуть.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Нельзя заплывать далеко от берега не рассчитав свои силы. Это опасно даже для умеющих хорошо плавать.</a:t>
            </a:r>
          </a:p>
        </p:txBody>
      </p:sp>
      <p:pic>
        <p:nvPicPr>
          <p:cNvPr id="1026" name="Picture 2" descr="http://21region.org/uploads/posts/2010-05/1274991822_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45638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aypic.ru/pars/20150411/20150411_1335/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758" y="764704"/>
            <a:ext cx="23776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5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445624" cy="3052936"/>
          </a:xfrm>
          <a:ln cmpd="sng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отдыха 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воде расправьте руки и ноги, лягте головой на воду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расслабьтесь.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Второй способ — сжавшись «поплавком»: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вдохните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погрузите лицо в воду, обнимите колени руками и прижмите их к телу, медленно выдохните в воду, а затем—опять быстрый вдох над водой и снова «поплавок». Если холодно, то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согревайтесь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по очереди напрягая руки и ноги. Если свело ногу,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погрузитесь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головой в воду и, распрямив ногу, с силой рукой потяните на себя ступню за большой палец. Отдохнув, снова плывите к берегу.</a:t>
            </a: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Для преодоления морского прибоя отдыхайте при движении волны от берега и активно плывите при ее движении к берегу.</a:t>
            </a:r>
          </a:p>
          <a:p>
            <a:endParaRPr lang="ru-RU" sz="2000" dirty="0"/>
          </a:p>
        </p:txBody>
      </p:sp>
      <p:pic>
        <p:nvPicPr>
          <p:cNvPr id="4" name="Picture 2" descr="http://www.playcast.ru/uploads/2014/12/11/1104104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01008"/>
            <a:ext cx="482453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568952" cy="6264696"/>
          </a:xfrm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Реки часто встречаются на пути туристов и являются одним из основных препятствий. Преодоление их требует от туристов знаний, здравого смысла и спокойствия. Поспешность,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недооценка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опасности, неумение навести переправу могут привести к тяжелым последствиям.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Наиболее частый вид переправы—прохождение реки вброд.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Внешние признаки брода: расширение реки на прямом ее участке, рябь на поверхности воды, плесы, отмели, перекаты, островки, тропы и дороги, спускающиеся к реке. На равнинных реках при выборе брода необходимо установить отсутствие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омутов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глубоких ям, ила, тины, коряг, затопленных деревьев и других предметов, которые при осуществлении переправы могут вызвать серьезные осложнения. Переправу через реку вброд в любой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период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года обязательно осуществлять в одежде и обуви. Если сбило с ног и подхватило течение реки, нужно двигаться по диагонали к ближайшему берегу.</a:t>
            </a:r>
          </a:p>
          <a:p>
            <a:endParaRPr lang="ru-RU" sz="1400" dirty="0"/>
          </a:p>
        </p:txBody>
      </p:sp>
      <p:sp>
        <p:nvSpPr>
          <p:cNvPr id="4" name="AutoShape 2" descr="https://qna.center/storage/photos/1slav/68047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qna.center/storage/photos/1slav/68047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7" descr="https://secure.static.tumblr.com/fdbcc5dd0e975760d607641b6dbd5b0c/xqskvqz/aIvngp6cx/tumblr_static_12j03u1nq77k0g00kw4scso04_640_v2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9" descr="https://secure.static.tumblr.com/fdbcc5dd0e975760d607641b6dbd5b0c/xqskvqz/aIvngp6cx/tumblr_static_12j03u1nq77k0g00kw4scso04_640_v2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://www.playcast.ru/uploads/2017/08/02/2313659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68882"/>
            <a:ext cx="5657577" cy="27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4" y="166011"/>
            <a:ext cx="8736905" cy="3407005"/>
          </a:xfrm>
          <a:ln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 переходе реки или озера, покрытых льдом, следует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учитывать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следующее: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•	лед может быть непрочным около стока вод (например, с фермы или фабрики);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•	лед всегда тоньше под слоем снега, в тех местах, где быстрое течение, где бьют ключи или в реку впадает ручей;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•	около берега лед может неплотно соединяться с берегом. Ни в коем случае не проверяйте прочность льда ударом ноги.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Если при переходе провалился лед, удерживайтесь от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погружения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 головой широко раскинув руки, чтобы опереться о края полыньи или большие куски льда. Выбирайтесь на прочный лед, наползая грудью и поочередно вытаскивая на поверхность ноги. Выбравшись, откатитесь, а затем ползите в сторону.</a:t>
            </a:r>
          </a:p>
          <a:p>
            <a:endParaRPr lang="ru-RU" sz="2000" dirty="0"/>
          </a:p>
        </p:txBody>
      </p:sp>
      <p:sp>
        <p:nvSpPr>
          <p:cNvPr id="4" name="AutoShape 2" descr="https://secure.static.tumblr.com/fdbcc5dd0e975760d607641b6dbd5b0c/xqskvqz/aIvngp6cx/tumblr_static_12j03u1nq77k0g00kw4scso04_640_v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://vladnews.ru/uploads/news/2010/11/18/dc6cbc141f9f37c5b7bc0f84dc10d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4824536" cy="29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61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218884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Оказывая помощь провалившемуся человеку, приближайтесь к полынье ползком, но не вплотную, широко раскинув руки. Под­ложите под себя лыжи, доску, фанеру. </a:t>
            </a:r>
            <a:r>
              <a:rPr lang="ru-RU" sz="1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3-4 метра до полыньи бросьте пострадавшему спасательные средства—лестницу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ве­ревку, шест, связанные ремни или шарфы, доски и т. п. Вытащив пострадавшего, выбирайтесь из опасной зоны ползком. Выбравшись на сушу, поспешите согреться: охлаждение мо­жет вызвать серьезные осложнения.</a:t>
            </a:r>
          </a:p>
          <a:p>
            <a:endParaRPr lang="ru-RU" sz="1600" dirty="0"/>
          </a:p>
        </p:txBody>
      </p:sp>
      <p:sp>
        <p:nvSpPr>
          <p:cNvPr id="4" name="AutoShape 2" descr="https://xn--90ai6aff.xn--80aald4bq.xn--90ais/upload/iblock/673/67383e76749576895154869bd1b7a4d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01" y="2348880"/>
            <a:ext cx="6096000" cy="399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9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solidFill>
            <a:srgbClr val="FFFF00"/>
          </a:solidFill>
          <a:ln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является источником множества потенциальных опасностей для городского жителя, плохо знакомого с «дикой природой».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384929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http://file.mobilmusic.ru/60/7d/1f/92526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31236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cs8.livemaster.ru/storage/4c/de/f669cb7497e269768a23e08810nl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cs8.livemaster.ru/storage/4c/de/f669cb7497e269768a23e08810nl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cs8.livemaster.ru/storage/4c/de/f669cb7497e269768a23e08810nl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01119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52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5122912" cy="5184576"/>
          </a:xfrm>
          <a:ln cmpd="sng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Встреча с дикими животными, ядовитыми змеями, клещами, употребление в пищу ядовитых ягод и грибов, возможность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заблудиться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или попасть в трясину болота, остаться без воды, пищи и укрытия от непогоды—вот неполный перечень «сюрпризов», которые готовит для человека природа в лесу. Поэтому, без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уверенности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своих силах, знаниях и навыках, воздерживайтесь от путешествия по незнакомому лесу без сопровождающего, для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которого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лес — «открытая книга». Если же суждено оказаться один на один с лесом, не поддавайтесь панике</a:t>
            </a:r>
            <a:r>
              <a:rPr lang="ru-RU" sz="2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помните, что «трусы умирают много раз до смерти, доблестный умирает только раз...».</a:t>
            </a:r>
          </a:p>
        </p:txBody>
      </p:sp>
      <p:pic>
        <p:nvPicPr>
          <p:cNvPr id="7170" name="Picture 2" descr="http://best-animation.ru/lanim/givotnie_nov/givotnie_4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8640"/>
            <a:ext cx="3667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1274</Words>
  <Application>Microsoft Office PowerPoint</Application>
  <PresentationFormat>Экран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МЕРЫ БЕЗОПАСНОСТИ НА ВОДЕ </vt:lpstr>
      <vt:lpstr>Чтобы не попасть в экстремальную ситуацию на водных объектах необходимо выполнять следующие требования личной безопасности: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Лес является источником множества потенциальных опасностей для городского жителя, плохо знакомого с «дикой природой».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33498</dc:creator>
  <cp:lastModifiedBy>33498</cp:lastModifiedBy>
  <cp:revision>14</cp:revision>
  <dcterms:created xsi:type="dcterms:W3CDTF">2017-11-08T09:07:23Z</dcterms:created>
  <dcterms:modified xsi:type="dcterms:W3CDTF">2017-11-22T08:15:05Z</dcterms:modified>
</cp:coreProperties>
</file>