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C9EB8-F237-4B14-A74F-DEA5FF6FC2D5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EF6AF-8A8D-49EC-A8D9-3B2425C18B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1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53136"/>
            <a:ext cx="3560440" cy="1752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73" y="1484784"/>
            <a:ext cx="89892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развития английского языка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48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проанализировать пути и особенности влияния различных факторов развитие английского языка.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этапы развития английского языка с точки зрения языковых и внеязыковых факторов.</a:t>
            </a:r>
          </a:p>
          <a:p>
            <a:pPr algn="ctr">
              <a:lnSpc>
                <a:spcPct val="16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сформировавшие фонетический и грамматический строй современного английского языка.</a:t>
            </a:r>
          </a:p>
          <a:p>
            <a:pPr marL="0" indent="0" algn="ctr">
              <a:lnSpc>
                <a:spcPct val="16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404664"/>
            <a:ext cx="8229902" cy="14401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факторы, влиявшие на развитие и формирование английского языка: влияние</a:t>
            </a:r>
          </a:p>
          <a:p>
            <a:pPr marL="0" indent="0">
              <a:lnSpc>
                <a:spcPct val="170000"/>
              </a:lnSpc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10481" y="1844823"/>
            <a:ext cx="1065375" cy="8280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981328" y="1844823"/>
            <a:ext cx="900100" cy="7560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572000" y="1844823"/>
            <a:ext cx="5172" cy="10081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520" y="2858452"/>
            <a:ext cx="28083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Кельтская культура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года до н.э. начинается эпоха британских кельтов и, соответственно, кельтского языка на территории Британии.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9832" y="2852936"/>
            <a:ext cx="29214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Римская культура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столетие после завоевания британских островов Цезарем, в 44 году до н.э. Британские острова посетил римский император Клавдий,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считаться Римской провинцией.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5159" y="2826995"/>
            <a:ext cx="2592288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Скандинавская культура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VIII в. начались набеги на Англию скандинавских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викингов, что привело к большому количеству  к сканди­навских заимствований.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истории английского языка: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931224" cy="3240361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Древнеанглийский период (завоевание Британии германскими племенами в 5 в. н. э. – 1066 год, нормандские завоевания).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Среднеанглийский период (нормандские завоевания – до конца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Новоанглийский период (начало 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– настоящее время).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1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Древнеанглийский период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51644" cy="470911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Непосредственными прародителями английского народа являются германские племена саксов, ютов, англов и фризов, которые проникли на территорию Британии в 449 году. Так как по численности эти племена намного превосходили кельтские, то постепенно англосаксонское наречие полностью вытеснило кельтское наречие из употребления.</a:t>
            </a:r>
          </a:p>
        </p:txBody>
      </p:sp>
      <p:pic>
        <p:nvPicPr>
          <p:cNvPr id="2050" name="Picture 2" descr="C:\Users\User\Desktop\НОУ Женя\Англия перида англосакс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3"/>
            <a:ext cx="4017284" cy="41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309320"/>
            <a:ext cx="401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 периода англосаксов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1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Среднеанглийский период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55732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XI века жители северной Франции завоевывают Британию. Королем становится Вильгельм Завоеватель, по происхождению норманн. С этого времени в истории народа начинается эпоха трех языков. Языком аристократии, судов стал французский, языком науки оставалась латынь, а простой люд продолжал говорить на англосаксонском.</a:t>
            </a:r>
          </a:p>
        </p:txBody>
      </p:sp>
      <p:pic>
        <p:nvPicPr>
          <p:cNvPr id="1026" name="Picture 2" descr="C:\Users\User\Desktop\НОУ Женя\Вильгельм-завоева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96" y="1772816"/>
            <a:ext cx="5146516" cy="32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5445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Вильгельм-завоеватель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4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Новоанглийский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0" y="1556792"/>
            <a:ext cx="4114800" cy="37444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язык на британских островах вовсе не является статичным. Язык живет, постоянно появляются неологизмы, какие-то слова уходят в прошлое.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самое главное отличие английского языка от многих европейских языков в том, что в Великобритании нет статичных норм. Наоборот, в большом ходу именно различные диалекты и наречия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775446" cy="31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У Женя\___20120901_1282497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2364546" cy="147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008" y="5445224"/>
            <a:ext cx="7776864" cy="79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 не только произношение слов на фонетическом уровне, но есть также и совершенно разные слова, обозначающие одно и то же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5103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365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Периоды истории английского языка:</vt:lpstr>
      <vt:lpstr>Древнеанглийский период</vt:lpstr>
      <vt:lpstr>Среднеанглийский период</vt:lpstr>
      <vt:lpstr>Новоанглийский период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английского языка.</dc:title>
  <dc:creator>Eugenie</dc:creator>
  <cp:lastModifiedBy>User</cp:lastModifiedBy>
  <cp:revision>13</cp:revision>
  <dcterms:created xsi:type="dcterms:W3CDTF">2015-04-02T21:20:11Z</dcterms:created>
  <dcterms:modified xsi:type="dcterms:W3CDTF">2019-03-03T11:53:50Z</dcterms:modified>
</cp:coreProperties>
</file>